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5363" r:id="rId1"/>
  </p:sldMasterIdLst>
  <p:notesMasterIdLst>
    <p:notesMasterId r:id="rId9"/>
  </p:notesMasterIdLst>
  <p:handoutMasterIdLst>
    <p:handoutMasterId r:id="rId10"/>
  </p:handoutMasterIdLst>
  <p:sldIdLst>
    <p:sldId id="276" r:id="rId2"/>
    <p:sldId id="280" r:id="rId3"/>
    <p:sldId id="281" r:id="rId4"/>
    <p:sldId id="282" r:id="rId5"/>
    <p:sldId id="278" r:id="rId6"/>
    <p:sldId id="277" r:id="rId7"/>
    <p:sldId id="279" r:id="rId8"/>
  </p:sldIdLst>
  <p:sldSz cx="9144000" cy="6858000" type="screen4x3"/>
  <p:notesSz cx="6616700" cy="981075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90">
          <p15:clr>
            <a:srgbClr val="A4A3A4"/>
          </p15:clr>
        </p15:guide>
        <p15:guide id="2" pos="208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94737" autoAdjust="0"/>
  </p:normalViewPr>
  <p:slideViewPr>
    <p:cSldViewPr>
      <p:cViewPr varScale="1">
        <p:scale>
          <a:sx n="60" d="100"/>
          <a:sy n="60" d="100"/>
        </p:scale>
        <p:origin x="1388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0" d="100"/>
          <a:sy n="40" d="100"/>
        </p:scale>
        <p:origin x="-1572" y="-102"/>
      </p:cViewPr>
      <p:guideLst>
        <p:guide orient="horz" pos="3090"/>
        <p:guide pos="208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49523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svg>
</file>

<file path=ppt/media/image3.png>
</file>

<file path=ppt/media/image4.png>
</file>

<file path=ppt/media/image5.gif>
</file>

<file path=ppt/media/image6.gif>
</file>

<file path=ppt/media/image7.gif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647574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defTabSz="7620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38200" y="7620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648200"/>
            <a:ext cx="4800600" cy="44196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2393950"/>
            <a:ext cx="7772400" cy="109538"/>
          </a:xfrm>
          <a:custGeom>
            <a:avLst/>
            <a:gdLst>
              <a:gd name="G0" fmla="+- 618 0 0"/>
            </a:gdLst>
            <a:ahLst/>
            <a:cxnLst>
              <a:cxn ang="0">
                <a:pos x="0" y="0"/>
              </a:cxn>
              <a:cxn ang="0">
                <a:pos x="618" y="0"/>
              </a:cxn>
              <a:cxn ang="0">
                <a:pos x="618" y="1000"/>
              </a:cxn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kumimoji="0" lang="zh-TW" altLang="zh-TW" sz="2400" baseline="0">
              <a:latin typeface="Arial" panose="020B0604020202020204" pitchFamily="34" charset="0"/>
              <a:ea typeface="標楷體" panose="03000509000000000000" pitchFamily="65" charset="-120"/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fld id="{AB4166B3-0ACA-4AFB-A5D7-2AF958C913EC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17AA99-F259-4770-A3C9-81E3BB5A9CF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73838" y="304800"/>
            <a:ext cx="2001837" cy="57150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66738" y="304800"/>
            <a:ext cx="5854700" cy="57150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69B394-455D-424F-A771-2D0707E2E68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600" b="0"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  <a:lvl2pPr>
              <a:defRPr sz="2400" b="0" baseline="0">
                <a:latin typeface="Arial" panose="020B0604020202020204" pitchFamily="34" charset="0"/>
                <a:ea typeface="標楷體" panose="03000509000000000000" pitchFamily="65" charset="-120"/>
              </a:defRPr>
            </a:lvl2pPr>
            <a:lvl3pPr>
              <a:defRPr sz="2200" b="0" baseline="0">
                <a:latin typeface="Arial" panose="020B0604020202020204" pitchFamily="34" charset="0"/>
                <a:ea typeface="標楷體" panose="03000509000000000000" pitchFamily="65" charset="-120"/>
              </a:defRPr>
            </a:lvl3pPr>
            <a:lvl4pPr>
              <a:defRPr sz="2000" b="0" baseline="0">
                <a:latin typeface="Arial" panose="020B0604020202020204" pitchFamily="34" charset="0"/>
                <a:ea typeface="標楷體" panose="03000509000000000000" pitchFamily="65" charset="-120"/>
              </a:defRPr>
            </a:lvl4pPr>
            <a:lvl5pPr>
              <a:defRPr sz="1800" b="0" baseline="0">
                <a:latin typeface="Arial" panose="020B0604020202020204" pitchFamily="34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fld id="{E06B2252-D0FA-44FF-A78B-7E761B936BDC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0CED0B-06C6-4D11-9659-351C87DE2C7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34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4E05D7-91B6-4AE4-B0C4-9D55B1E833A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1F6B34-3C95-4383-8D87-467DE59D4D7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D7D906-55D7-4AC6-8409-0AFEBA0A521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353B65-5A93-4406-9652-6644A736941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254648-54CA-43AF-B30F-04681FBDC0F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F63598-E07C-4859-A7ED-5999F09DF72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4675" y="304800"/>
            <a:ext cx="8001000" cy="121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752600"/>
            <a:ext cx="8001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124" name="AutoShape 4"/>
          <p:cNvSpPr>
            <a:spLocks noChangeArrowheads="1"/>
          </p:cNvSpPr>
          <p:nvPr/>
        </p:nvSpPr>
        <p:spPr bwMode="auto">
          <a:xfrm>
            <a:off x="609600" y="1566863"/>
            <a:ext cx="7958138" cy="109537"/>
          </a:xfrm>
          <a:custGeom>
            <a:avLst/>
            <a:gdLst>
              <a:gd name="G0" fmla="+- 585 0 0"/>
            </a:gdLst>
            <a:ahLst/>
            <a:cxnLst>
              <a:cxn ang="0">
                <a:pos x="0" y="0"/>
              </a:cxn>
              <a:cxn ang="0">
                <a:pos x="585" y="0"/>
              </a:cxn>
              <a:cxn ang="0">
                <a:pos x="585" y="1000"/>
              </a:cxn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kumimoji="0" lang="zh-TW" altLang="zh-TW" sz="2400" baseline="0">
              <a:latin typeface="Arial" panose="020B0604020202020204" pitchFamily="34" charset="0"/>
              <a:ea typeface="標楷體" panose="03000509000000000000" pitchFamily="65" charset="-120"/>
            </a:endParaRPr>
          </a:p>
        </p:txBody>
      </p:sp>
      <p:sp>
        <p:nvSpPr>
          <p:cNvPr id="5125" name="Line 5"/>
          <p:cNvSpPr>
            <a:spLocks noChangeShapeType="1"/>
          </p:cNvSpPr>
          <p:nvPr/>
        </p:nvSpPr>
        <p:spPr bwMode="auto">
          <a:xfrm flipV="1">
            <a:off x="609600" y="6172200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TW" altLang="en-US" baseline="0">
              <a:latin typeface="Arial" panose="020B0604020202020204" pitchFamily="34" charset="0"/>
              <a:ea typeface="標楷體" panose="03000509000000000000" pitchFamily="65" charset="-120"/>
            </a:endParaRP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200"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200"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200" baseline="0">
                <a:latin typeface="Arial" panose="020B0604020202020204" pitchFamily="34" charset="0"/>
                <a:ea typeface="標楷體" panose="03000509000000000000" pitchFamily="65" charset="-120"/>
              </a:defRPr>
            </a:lvl1pPr>
          </a:lstStyle>
          <a:p>
            <a:pPr>
              <a:defRPr/>
            </a:pPr>
            <a:fld id="{FC564148-5CBE-41CE-ACB2-357FDF5C2933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364" r:id="rId1"/>
    <p:sldLayoutId id="2147485365" r:id="rId2"/>
    <p:sldLayoutId id="2147485366" r:id="rId3"/>
    <p:sldLayoutId id="2147485367" r:id="rId4"/>
    <p:sldLayoutId id="2147485368" r:id="rId5"/>
    <p:sldLayoutId id="2147485369" r:id="rId6"/>
    <p:sldLayoutId id="2147485370" r:id="rId7"/>
    <p:sldLayoutId id="2147485371" r:id="rId8"/>
    <p:sldLayoutId id="2147485372" r:id="rId9"/>
    <p:sldLayoutId id="2147485373" r:id="rId10"/>
    <p:sldLayoutId id="2147485374" r:id="rId11"/>
  </p:sldLayoutIdLst>
  <p:transition>
    <p:fade/>
  </p:transition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4000" b="1" baseline="0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3800">
          <a:solidFill>
            <a:schemeClr val="tx2"/>
          </a:solidFill>
          <a:latin typeface="Verdana" pitchFamily="34" charset="0"/>
          <a:ea typeface="新細明體" pitchFamily="18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3800">
          <a:solidFill>
            <a:schemeClr val="tx2"/>
          </a:solidFill>
          <a:latin typeface="Verdana" pitchFamily="34" charset="0"/>
          <a:ea typeface="新細明體" pitchFamily="18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3800">
          <a:solidFill>
            <a:schemeClr val="tx2"/>
          </a:solidFill>
          <a:latin typeface="Verdana" pitchFamily="34" charset="0"/>
          <a:ea typeface="新細明體" pitchFamily="18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3800">
          <a:solidFill>
            <a:schemeClr val="tx2"/>
          </a:solidFill>
          <a:latin typeface="Verdana" pitchFamily="34" charset="0"/>
          <a:ea typeface="新細明體" pitchFamily="18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800">
          <a:solidFill>
            <a:schemeClr val="tx2"/>
          </a:solidFill>
          <a:latin typeface="Verdana" pitchFamily="34" charset="0"/>
          <a:ea typeface="新細明體" pitchFamily="18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800">
          <a:solidFill>
            <a:schemeClr val="tx2"/>
          </a:solidFill>
          <a:latin typeface="Verdana" pitchFamily="34" charset="0"/>
          <a:ea typeface="新細明體" pitchFamily="18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800">
          <a:solidFill>
            <a:schemeClr val="tx2"/>
          </a:solidFill>
          <a:latin typeface="Verdana" pitchFamily="34" charset="0"/>
          <a:ea typeface="新細明體" pitchFamily="18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800">
          <a:solidFill>
            <a:schemeClr val="tx2"/>
          </a:solidFill>
          <a:latin typeface="Verdana" pitchFamily="34" charset="0"/>
          <a:ea typeface="新細明體" pitchFamily="18" charset="-120"/>
        </a:defRPr>
      </a:lvl9pPr>
    </p:titleStyle>
    <p:bodyStyle>
      <a:lvl1pPr marL="469900" indent="-4699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kumimoji="1" sz="3000" baseline="0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  <a:cs typeface="+mn-cs"/>
        </a:defRPr>
      </a:lvl1pPr>
      <a:lvl2pPr marL="908050" indent="-43656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kumimoji="1" sz="2600" baseline="0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</a:defRPr>
      </a:lvl2pPr>
      <a:lvl3pPr marL="1304925" indent="-395288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kumimoji="1" sz="2300" baseline="0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</a:defRPr>
      </a:lvl3pPr>
      <a:lvl4pPr marL="1693863" indent="-3873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kumimoji="1" sz="2000" baseline="0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</a:defRPr>
      </a:lvl4pPr>
      <a:lvl5pPr marL="20939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kumimoji="1" sz="2000" baseline="0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</a:defRPr>
      </a:lvl5pPr>
      <a:lvl6pPr marL="25511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6pPr>
      <a:lvl7pPr marL="30083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7pPr>
      <a:lvl8pPr marL="34655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8pPr>
      <a:lvl9pPr marL="39227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defTabSz="914363" eaLnBrk="1" fontAlgn="auto" hangingPunct="1">
              <a:spcAft>
                <a:spcPts val="0"/>
              </a:spcAft>
              <a:defRPr/>
            </a:pPr>
            <a:r>
              <a:rPr lang="en-GB" dirty="0">
                <a:cs typeface="Arial" panose="020B0604020202020204" pitchFamily="34" charset="0"/>
              </a:rPr>
              <a:t>Chapter 15. Query Processing</a:t>
            </a:r>
          </a:p>
        </p:txBody>
      </p:sp>
      <p:sp>
        <p:nvSpPr>
          <p:cNvPr id="2" name="副標題 1">
            <a:extLst>
              <a:ext uri="{FF2B5EF4-FFF2-40B4-BE49-F238E27FC236}">
                <a16:creationId xmlns:a16="http://schemas.microsoft.com/office/drawing/2014/main" id="{160EBCF0-27A1-4D87-B13A-BB67B4F329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ransition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D842EF-6A78-48EC-AA90-6CB04E301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Linear Search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54A033-8435-4EE2-89D5-9352BA9C8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MS PGothic" panose="020B0600070205080204" pitchFamily="34" charset="-128"/>
              </a:rPr>
              <a:t>A1: No index (p. 15.10)</a:t>
            </a:r>
          </a:p>
          <a:p>
            <a:r>
              <a:rPr lang="en-US" altLang="en-US" dirty="0">
                <a:ea typeface="MS PGothic" panose="020B0600070205080204" pitchFamily="34" charset="-128"/>
              </a:rPr>
              <a:t>Cost = </a:t>
            </a:r>
            <a:r>
              <a:rPr lang="en-US" altLang="en-US" i="1" dirty="0" err="1">
                <a:ea typeface="MS PGothic" panose="020B0600070205080204" pitchFamily="34" charset="-128"/>
              </a:rPr>
              <a:t>b</a:t>
            </a:r>
            <a:r>
              <a:rPr lang="en-US" altLang="en-US" i="1" baseline="-25000" dirty="0" err="1">
                <a:ea typeface="MS PGothic" panose="020B0600070205080204" pitchFamily="34" charset="-128"/>
              </a:rPr>
              <a:t>r</a:t>
            </a:r>
            <a:r>
              <a:rPr lang="en-US" altLang="en-US" i="1" baseline="-25000" dirty="0"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block transfers + 1 seek = 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S</a:t>
            </a:r>
            <a:r>
              <a:rPr lang="en-US" altLang="en-US" i="1" dirty="0"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+ </a:t>
            </a:r>
            <a:r>
              <a:rPr lang="en-US" altLang="en-US" i="1" dirty="0" err="1">
                <a:ea typeface="MS PGothic" panose="020B0600070205080204" pitchFamily="34" charset="-128"/>
              </a:rPr>
              <a:t>b</a:t>
            </a:r>
            <a:r>
              <a:rPr lang="en-US" altLang="en-US" i="1" baseline="-25000" dirty="0" err="1">
                <a:ea typeface="MS PGothic" panose="020B0600070205080204" pitchFamily="34" charset="-128"/>
              </a:rPr>
              <a:t>r</a:t>
            </a:r>
            <a:r>
              <a:rPr lang="en-US" altLang="en-US" dirty="0">
                <a:ea typeface="MS PGothic" panose="020B0600070205080204" pitchFamily="34" charset="-128"/>
              </a:rPr>
              <a:t> * 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endParaRPr lang="en-US" altLang="en-US" i="1" dirty="0">
              <a:ea typeface="MS PGothic" panose="020B0600070205080204" pitchFamily="34" charset="-128"/>
            </a:endParaRPr>
          </a:p>
          <a:p>
            <a:r>
              <a:rPr lang="en-US" altLang="zh-TW" dirty="0"/>
              <a:t>(equality on key), </a:t>
            </a:r>
            <a:r>
              <a:rPr lang="en-US" altLang="en-US" dirty="0">
                <a:ea typeface="MS PGothic" panose="020B0600070205080204" pitchFamily="34" charset="-128"/>
              </a:rPr>
              <a:t>cost = (</a:t>
            </a:r>
            <a:r>
              <a:rPr lang="en-US" altLang="en-US" i="1" dirty="0" err="1">
                <a:ea typeface="MS PGothic" panose="020B0600070205080204" pitchFamily="34" charset="-128"/>
              </a:rPr>
              <a:t>b</a:t>
            </a:r>
            <a:r>
              <a:rPr lang="en-US" altLang="en-US" i="1" baseline="-25000" dirty="0" err="1">
                <a:ea typeface="MS PGothic" panose="020B0600070205080204" pitchFamily="34" charset="-128"/>
              </a:rPr>
              <a:t>r</a:t>
            </a:r>
            <a:r>
              <a:rPr lang="en-US" altLang="en-US" i="1" baseline="-25000" dirty="0"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/2) block transfers + 1 seek = 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S</a:t>
            </a:r>
            <a:r>
              <a:rPr lang="en-US" altLang="en-US" i="1" dirty="0"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+ </a:t>
            </a:r>
            <a:r>
              <a:rPr lang="en-US" altLang="en-US" i="1" dirty="0" err="1">
                <a:ea typeface="MS PGothic" panose="020B0600070205080204" pitchFamily="34" charset="-128"/>
              </a:rPr>
              <a:t>b</a:t>
            </a:r>
            <a:r>
              <a:rPr lang="en-US" altLang="en-US" i="1" baseline="-25000" dirty="0" err="1">
                <a:ea typeface="MS PGothic" panose="020B0600070205080204" pitchFamily="34" charset="-128"/>
              </a:rPr>
              <a:t>r</a:t>
            </a:r>
            <a:r>
              <a:rPr lang="en-US" altLang="en-US" dirty="0">
                <a:ea typeface="MS PGothic" panose="020B0600070205080204" pitchFamily="34" charset="-128"/>
              </a:rPr>
              <a:t>/2 * 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endParaRPr lang="en-US" altLang="en-US" dirty="0">
              <a:ea typeface="MS PGothic" panose="020B0600070205080204" pitchFamily="34" charset="-128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5176B0B-5D78-40E4-81B9-AE1BEDD42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6B2252-D0FA-44FF-A78B-7E761B936BDC}" type="slidenum">
              <a:rPr lang="en-US" altLang="zh-TW" smtClean="0"/>
              <a:pPr>
                <a:defRPr/>
              </a:pPr>
              <a:t>2</a:t>
            </a:fld>
            <a:endParaRPr lang="en-US" altLang="zh-TW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38DF8E9-8A48-47A9-83E5-1E1494EA43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51920" y="3727341"/>
            <a:ext cx="5152188" cy="2994134"/>
          </a:xfrm>
          <a:prstGeom prst="rect">
            <a:avLst/>
          </a:prstGeom>
        </p:spPr>
      </p:pic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7BC00F52-7756-412E-9C54-C904CE92AC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100733"/>
      </p:ext>
    </p:extLst>
  </p:cSld>
  <p:clrMapOvr>
    <a:masterClrMapping/>
  </p:clrMapOvr>
  <p:transition advTm="13597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4" x="1047750" y="4422775"/>
          <p14:tracePt t="288" x="1120775" y="4432300"/>
          <p14:tracePt t="305" x="1249363" y="4449763"/>
          <p14:tracePt t="317" x="1366838" y="4478338"/>
          <p14:tracePt t="333" x="1576388" y="4522788"/>
          <p14:tracePt t="334" x="1595438" y="4522788"/>
          <p14:tracePt t="335" x="1612900" y="4522788"/>
          <p14:tracePt t="353" x="1868488" y="4568825"/>
          <p14:tracePt t="364" x="2041525" y="4595813"/>
          <p14:tracePt t="386" x="2379663" y="4651375"/>
          <p14:tracePt t="397" x="2479675" y="4668838"/>
          <p14:tracePt t="415" x="2643188" y="4705350"/>
          <p14:tracePt t="433" x="2835275" y="4741863"/>
          <p14:tracePt t="445" x="2981325" y="4768850"/>
          <p14:tracePt t="446" x="2998788" y="4778375"/>
          <p14:tracePt t="460" x="3127375" y="4787900"/>
          <p14:tracePt t="475" x="3263900" y="4814888"/>
          <p14:tracePt t="477" x="3300413" y="4814888"/>
          <p14:tracePt t="493" x="3419475" y="4833938"/>
          <p14:tracePt t="514" x="3519488" y="4851400"/>
          <p14:tracePt t="522" x="3546475" y="4851400"/>
          <p14:tracePt t="535" x="3573463" y="4851400"/>
          <p14:tracePt t="553" x="3600450" y="4860925"/>
          <p14:tracePt t="569" x="3636963" y="4870450"/>
          <p14:tracePt t="584" x="3665538" y="4878388"/>
          <p14:tracePt t="601" x="3692525" y="4878388"/>
          <p14:tracePt t="617" x="3702050" y="4878388"/>
          <p14:tracePt t="632" x="3719513" y="4887913"/>
          <p14:tracePt t="651" x="3756025" y="4887913"/>
          <p14:tracePt t="666" x="3775075" y="4897438"/>
          <p14:tracePt t="698" x="3783013" y="4897438"/>
          <p14:tracePt t="803" x="3765550" y="4897438"/>
          <p14:tracePt t="822" x="3746500" y="4897438"/>
          <p14:tracePt t="838" x="3719513" y="4897438"/>
          <p14:tracePt t="851" x="3709988" y="4897438"/>
          <p14:tracePt t="947" x="3673475" y="4897438"/>
          <p14:tracePt t="962" x="3646488" y="4897438"/>
          <p14:tracePt t="979" x="3609975" y="4897438"/>
          <p14:tracePt t="992" x="3573463" y="4897438"/>
          <p14:tracePt t="1005" x="3556000" y="4897438"/>
          <p14:tracePt t="1030" x="3546475" y="4897438"/>
          <p14:tracePt t="2349" x="3546475" y="4906963"/>
          <p14:tracePt t="2712" x="3527425" y="4906963"/>
          <p14:tracePt t="2727" x="3519488" y="4906963"/>
          <p14:tracePt t="2754" x="3509963" y="4906963"/>
          <p14:tracePt t="2787" x="3500438" y="4906963"/>
          <p14:tracePt t="5270" x="3490913" y="4906963"/>
          <p14:tracePt t="5286" x="3482975" y="4906963"/>
          <p14:tracePt t="5300" x="3473450" y="4914900"/>
          <p14:tracePt t="5317" x="3463925" y="4914900"/>
          <p14:tracePt t="5335" x="3455988" y="4914900"/>
          <p14:tracePt t="5365" x="3446463" y="4914900"/>
          <p14:tracePt t="10253" x="3436938" y="4914900"/>
          <p14:tracePt t="12740" x="3427413" y="4914900"/>
          <p14:tracePt t="12755" x="3419475" y="4914900"/>
          <p14:tracePt t="12772" x="3409950" y="4914900"/>
          <p14:tracePt t="12850" x="3400425" y="4914900"/>
          <p14:tracePt t="12894" x="3390900" y="4914900"/>
          <p14:tracePt t="13003" x="3382963" y="4906963"/>
          <p14:tracePt t="13254" x="3363913" y="4906963"/>
          <p14:tracePt t="13270" x="3346450" y="4906963"/>
          <p14:tracePt t="13290" x="3336925" y="4906963"/>
          <p14:tracePt t="13302" x="3327400" y="4906963"/>
          <p14:tracePt t="13319" x="3317875" y="4906963"/>
          <p14:tracePt t="13346" x="3309938" y="4897438"/>
          <p14:tracePt t="13427" x="3300413" y="4897438"/>
          <p14:tracePt t="18730" x="3300413" y="4878388"/>
          <p14:tracePt t="18741" x="3290888" y="4860925"/>
          <p14:tracePt t="18758" x="3281363" y="4851400"/>
          <p14:tracePt t="18770" x="3263900" y="4824413"/>
          <p14:tracePt t="18785" x="3244850" y="4805363"/>
          <p14:tracePt t="18803" x="3227388" y="4760913"/>
          <p14:tracePt t="18820" x="3217863" y="4741863"/>
          <p14:tracePt t="18834" x="3208338" y="4724400"/>
          <p14:tracePt t="18851" x="3190875" y="4705350"/>
          <p14:tracePt t="18865" x="3181350" y="4697413"/>
          <p14:tracePt t="18881" x="3181350" y="4687888"/>
          <p14:tracePt t="18899" x="3171825" y="4668838"/>
          <p14:tracePt t="18918" x="3171825" y="4651375"/>
          <p14:tracePt t="18928" x="3163888" y="4651375"/>
          <p14:tracePt t="18945" x="3144838" y="4605338"/>
          <p14:tracePt t="18960" x="3127375" y="4568825"/>
          <p14:tracePt t="18974" x="3127375" y="4541838"/>
          <p14:tracePt t="18992" x="3108325" y="4514850"/>
          <p14:tracePt t="19003" x="3100388" y="4495800"/>
          <p14:tracePt t="19019" x="3090863" y="4486275"/>
          <p14:tracePt t="19040" x="3081338" y="4459288"/>
          <p14:tracePt t="19052" x="3071813" y="4449763"/>
          <p14:tracePt t="19069" x="3071813" y="4432300"/>
          <p14:tracePt t="19083" x="3063875" y="4413250"/>
          <p14:tracePt t="19098" x="3063875" y="4395788"/>
          <p14:tracePt t="19114" x="3063875" y="4376738"/>
          <p14:tracePt t="19130" x="3063875" y="4359275"/>
          <p14:tracePt t="19146" x="3063875" y="4332288"/>
          <p14:tracePt t="19164" x="3063875" y="4286250"/>
          <p14:tracePt t="19182" x="3054350" y="4259263"/>
          <p14:tracePt t="19197" x="3054350" y="4232275"/>
          <p14:tracePt t="19212" x="3054350" y="4213225"/>
          <p14:tracePt t="19231" x="3044825" y="4176713"/>
          <p14:tracePt t="19241" x="3044825" y="4167188"/>
          <p14:tracePt t="19257" x="3044825" y="4130675"/>
          <p14:tracePt t="19269" x="3044825" y="4113213"/>
          <p14:tracePt t="19291" x="3054350" y="4057650"/>
          <p14:tracePt t="19300" x="3054350" y="4030663"/>
          <p14:tracePt t="19317" x="3063875" y="4013200"/>
          <p14:tracePt t="19333" x="3071813" y="3976688"/>
          <p14:tracePt t="19348" x="3081338" y="3948113"/>
          <p14:tracePt t="19366" x="3100388" y="3911600"/>
          <p14:tracePt t="19380" x="3100388" y="3903663"/>
          <p14:tracePt t="19396" x="3108325" y="3884613"/>
          <p14:tracePt t="19413" x="3117850" y="3867150"/>
          <p14:tracePt t="19429" x="3127375" y="3848100"/>
          <p14:tracePt t="19446" x="3144838" y="3821113"/>
          <p14:tracePt t="19463" x="3171825" y="3794125"/>
          <p14:tracePt t="19474" x="3181350" y="3784600"/>
          <p14:tracePt t="19495" x="3208338" y="3757613"/>
          <p14:tracePt t="19508" x="3227388" y="3748088"/>
          <p14:tracePt t="19523" x="3236913" y="3730625"/>
          <p14:tracePt t="19536" x="3244850" y="3721100"/>
          <p14:tracePt t="19551" x="3263900" y="3711575"/>
          <p14:tracePt t="19568" x="3281363" y="3702050"/>
          <p14:tracePt t="19583" x="3290888" y="3694113"/>
          <p14:tracePt t="19599" x="3317875" y="3694113"/>
          <p14:tracePt t="19617" x="3373438" y="3684588"/>
          <p14:tracePt t="19631" x="3409950" y="3684588"/>
          <p14:tracePt t="19646" x="3446463" y="3684588"/>
          <p14:tracePt t="19664" x="3490913" y="3684588"/>
          <p14:tracePt t="19695" x="3500438" y="3684588"/>
          <p14:tracePt t="23056" x="3500438" y="3702050"/>
          <p14:tracePt t="23086" x="3500438" y="3711575"/>
          <p14:tracePt t="23114" x="3500438" y="3721100"/>
          <p14:tracePt t="23318" x="3500438" y="3730625"/>
          <p14:tracePt t="23331" x="3500438" y="3738563"/>
          <p14:tracePt t="23348" x="3500438" y="3748088"/>
          <p14:tracePt t="23367" x="3490913" y="3757613"/>
          <p14:tracePt t="23397" x="3490913" y="3767138"/>
          <p14:tracePt t="23526" x="3490913" y="3784600"/>
          <p14:tracePt t="23567" x="3490913" y="3803650"/>
          <p14:tracePt t="23597" x="3490913" y="3811588"/>
          <p14:tracePt t="24176" x="3490913" y="3821113"/>
          <p14:tracePt t="24194" x="3490913" y="3840163"/>
          <p14:tracePt t="24211" x="3490913" y="3884613"/>
          <p14:tracePt t="24226" x="3490913" y="3940175"/>
          <p14:tracePt t="24240" x="3490913" y="4003675"/>
          <p14:tracePt t="24258" x="3500438" y="4130675"/>
          <p14:tracePt t="24273" x="3509963" y="4213225"/>
          <p14:tracePt t="24286" x="3509963" y="4259263"/>
          <p14:tracePt t="24301" x="3519488" y="4295775"/>
          <p14:tracePt t="24318" x="3519488" y="4313238"/>
          <p14:tracePt t="24332" x="3519488" y="4332288"/>
          <p14:tracePt t="24613" x="3519488" y="4349750"/>
          <p14:tracePt t="24631" x="3519488" y="4376738"/>
          <p14:tracePt t="24646" x="3519488" y="4395788"/>
          <p14:tracePt t="24663" x="3519488" y="4413250"/>
          <p14:tracePt t="24677" x="3519488" y="4422775"/>
          <p14:tracePt t="24694" x="3519488" y="4432300"/>
          <p14:tracePt t="24762" x="3519488" y="4449763"/>
          <p14:tracePt t="24786" x="3519488" y="4478338"/>
          <p14:tracePt t="24803" x="3519488" y="4505325"/>
          <p14:tracePt t="24818" x="3519488" y="4532313"/>
          <p14:tracePt t="24832" x="3519488" y="4568825"/>
          <p14:tracePt t="24849" x="3519488" y="4595813"/>
          <p14:tracePt t="24863" x="3527425" y="4614863"/>
          <p14:tracePt t="24879" x="3527425" y="4624388"/>
          <p14:tracePt t="24895" x="3527425" y="4632325"/>
          <p14:tracePt t="24913" x="3527425" y="4641850"/>
          <p14:tracePt t="24936" x="3536950" y="4668838"/>
          <p14:tracePt t="24963" x="3536950" y="4705350"/>
          <p14:tracePt t="24975" x="3536950" y="4714875"/>
          <p14:tracePt t="24996" x="3536950" y="4732338"/>
          <p14:tracePt t="26293" x="3527425" y="4732338"/>
          <p14:tracePt t="26317" x="3519488" y="4732338"/>
          <p14:tracePt t="26333" x="3509963" y="4732338"/>
          <p14:tracePt t="26364" x="3500438" y="4732338"/>
          <p14:tracePt t="26381" x="3490913" y="4732338"/>
          <p14:tracePt t="26509" x="3473450" y="4724400"/>
          <p14:tracePt t="26525" x="3455988" y="4714875"/>
          <p14:tracePt t="26553" x="3446463" y="4705350"/>
          <p14:tracePt t="26568" x="3436938" y="4705350"/>
          <p14:tracePt t="26585" x="3427413" y="4705350"/>
          <p14:tracePt t="26646" x="3409950" y="4687888"/>
          <p14:tracePt t="26661" x="3390900" y="4678363"/>
          <p14:tracePt t="30895" x="3363913" y="4668838"/>
          <p14:tracePt t="30911" x="3354388" y="4668838"/>
          <p14:tracePt t="30992" x="3346450" y="4660900"/>
          <p14:tracePt t="31305" x="3336925" y="4660900"/>
          <p14:tracePt t="38319" x="3336925" y="4641850"/>
          <p14:tracePt t="38332" x="3336925" y="4605338"/>
          <p14:tracePt t="38350" x="3336925" y="4578350"/>
          <p14:tracePt t="38363" x="3336925" y="4559300"/>
          <p14:tracePt t="38378" x="3336925" y="4551363"/>
          <p14:tracePt t="38395" x="3327400" y="4551363"/>
          <p14:tracePt t="38412" x="3327400" y="4541838"/>
          <p14:tracePt t="38427" x="3327400" y="4532313"/>
          <p14:tracePt t="38446" x="3327400" y="4505325"/>
          <p14:tracePt t="38460" x="3327400" y="4486275"/>
          <p14:tracePt t="38478" x="3327400" y="4441825"/>
          <p14:tracePt t="38496" x="3336925" y="4395788"/>
          <p14:tracePt t="38506" x="3336925" y="4368800"/>
          <p14:tracePt t="38524" x="3336925" y="4332288"/>
          <p14:tracePt t="38540" x="3336925" y="4286250"/>
          <p14:tracePt t="38557" x="3336925" y="4259263"/>
          <p14:tracePt t="38571" x="3346450" y="4232275"/>
          <p14:tracePt t="38583" x="3346450" y="4213225"/>
          <p14:tracePt t="38600" x="3346450" y="4176713"/>
          <p14:tracePt t="38615" x="3346450" y="4130675"/>
          <p14:tracePt t="38629" x="3346450" y="4103688"/>
          <p14:tracePt t="38646" x="3354388" y="4067175"/>
          <p14:tracePt t="38663" x="3354388" y="4040188"/>
          <p14:tracePt t="38680" x="3363913" y="4030663"/>
          <p14:tracePt t="38774" x="3363913" y="4021138"/>
          <p14:tracePt t="38788" x="3373438" y="4003675"/>
          <p14:tracePt t="38800" x="3373438" y="3994150"/>
          <p14:tracePt t="38817" x="3382963" y="3984625"/>
          <p14:tracePt t="38832" x="3382963" y="3976688"/>
          <p14:tracePt t="38868" x="3390900" y="3967163"/>
          <p14:tracePt t="38895" x="3400425" y="3948113"/>
          <p14:tracePt t="38912" x="3409950" y="3930650"/>
          <p14:tracePt t="38930" x="3427413" y="3911600"/>
          <p14:tracePt t="38946" x="3436938" y="3903663"/>
          <p14:tracePt t="38959" x="3436938" y="3894138"/>
          <p14:tracePt t="40974" x="3446463" y="3894138"/>
          <p14:tracePt t="42380" x="3446463" y="3903663"/>
          <p14:tracePt t="42412" x="3446463" y="3911600"/>
          <p14:tracePt t="42426" x="3446463" y="3930650"/>
          <p14:tracePt t="42444" x="3455988" y="3957638"/>
          <p14:tracePt t="42459" x="3463925" y="3984625"/>
          <p14:tracePt t="42477" x="3473450" y="4013200"/>
          <p14:tracePt t="42492" x="3473450" y="4030663"/>
          <p14:tracePt t="42506" x="3482975" y="4049713"/>
          <p14:tracePt t="42526" x="3482975" y="4067175"/>
          <p14:tracePt t="42540" x="3490913" y="4086225"/>
          <p14:tracePt t="42553" x="3490913" y="4094163"/>
          <p14:tracePt t="42570" x="3500438" y="4113213"/>
          <p14:tracePt t="42586" x="3500438" y="4140200"/>
          <p14:tracePt t="42599" x="3500438" y="4167188"/>
          <p14:tracePt t="42613" x="3500438" y="4186238"/>
          <p14:tracePt t="42631" x="3509963" y="4222750"/>
          <p14:tracePt t="42647" x="3519488" y="4276725"/>
          <p14:tracePt t="42663" x="3527425" y="4332288"/>
          <p14:tracePt t="42678" x="3527425" y="4376738"/>
          <p14:tracePt t="42693" x="3527425" y="4422775"/>
          <p14:tracePt t="42710" x="3527425" y="4468813"/>
          <p14:tracePt t="42729" x="3527425" y="4505325"/>
          <p14:tracePt t="42740" x="3527425" y="4522788"/>
          <p14:tracePt t="42760" x="3527425" y="4541838"/>
          <p14:tracePt t="42780" x="3536950" y="4595813"/>
          <p14:tracePt t="42790" x="3536950" y="4605338"/>
          <p14:tracePt t="42804" x="3536950" y="4641850"/>
          <p14:tracePt t="42816" x="3536950" y="4660900"/>
          <p14:tracePt t="42833" x="3546475" y="4697413"/>
          <p14:tracePt t="42855" x="3546475" y="4732338"/>
          <p14:tracePt t="42863" x="3546475" y="4741863"/>
          <p14:tracePt t="42880" x="3546475" y="4751388"/>
          <p14:tracePt t="42895" x="3546475" y="4778375"/>
          <p14:tracePt t="42912" x="3556000" y="4805363"/>
          <p14:tracePt t="42928" x="3556000" y="4851400"/>
          <p14:tracePt t="42945" x="3556000" y="4906963"/>
          <p14:tracePt t="42961" x="3563938" y="4960938"/>
          <p14:tracePt t="42978" x="3563938" y="5016500"/>
          <p14:tracePt t="42997" x="3563938" y="5080000"/>
          <p14:tracePt t="43009" x="3563938" y="5126038"/>
          <p14:tracePt t="43024" x="3563938" y="5189538"/>
          <p14:tracePt t="43038" x="3563938" y="5233988"/>
          <p14:tracePt t="43050" x="3563938" y="5270500"/>
          <p14:tracePt t="43070" x="3563938" y="5343525"/>
          <p14:tracePt t="43084" x="3563938" y="5416550"/>
          <p14:tracePt t="43101" x="3563938" y="5508625"/>
          <p14:tracePt t="43115" x="3563938" y="5608638"/>
          <p14:tracePt t="43132" x="3563938" y="5691188"/>
          <p14:tracePt t="43147" x="3563938" y="5745163"/>
          <p14:tracePt t="43162" x="3563938" y="5791200"/>
          <p14:tracePt t="43179" x="3563938" y="5845175"/>
          <p14:tracePt t="43193" x="3563938" y="5864225"/>
          <p14:tracePt t="43210" x="3563938" y="5900738"/>
          <p14:tracePt t="43228" x="3563938" y="5937250"/>
          <p14:tracePt t="43244" x="3563938" y="5964238"/>
          <p14:tracePt t="43261" x="3563938" y="6000750"/>
          <p14:tracePt t="43277" x="3563938" y="6027738"/>
          <p14:tracePt t="43286" x="3563938" y="6046788"/>
          <p14:tracePt t="43302" x="3563938" y="6054725"/>
          <p14:tracePt t="43321" x="3563938" y="6091238"/>
          <p14:tracePt t="43338" x="3563938" y="6119813"/>
          <p14:tracePt t="43349" x="3563938" y="6156325"/>
          <p14:tracePt t="43364" x="3563938" y="6192838"/>
          <p14:tracePt t="43378" x="3563938" y="6229350"/>
          <p14:tracePt t="43395" x="3556000" y="6265863"/>
          <p14:tracePt t="43410" x="3556000" y="6310313"/>
          <p14:tracePt t="43437" x="3556000" y="6365875"/>
          <p14:tracePt t="43472" x="3546475" y="6429375"/>
          <p14:tracePt t="43497" x="3536950" y="6502400"/>
          <p14:tracePt t="43510" x="3536950" y="6538913"/>
          <p14:tracePt t="43523" x="3536950" y="6575425"/>
          <p14:tracePt t="43537" x="3536950" y="6621463"/>
          <p14:tracePt t="43555" x="3536950" y="6657975"/>
          <p14:tracePt t="43571" x="3536950" y="6694488"/>
          <p14:tracePt t="43583" x="3536950" y="6702425"/>
          <p14:tracePt t="43600" x="3536950" y="6711950"/>
          <p14:tracePt t="43616" x="3536950" y="6721475"/>
          <p14:tracePt t="44337" x="3536950" y="6711950"/>
          <p14:tracePt t="44350" x="3527425" y="6694488"/>
          <p14:tracePt t="44367" x="3527425" y="6657975"/>
          <p14:tracePt t="44381" x="3519488" y="6648450"/>
          <p14:tracePt t="44397" x="3519488" y="6638925"/>
          <p14:tracePt t="56959" x="3509963" y="6638925"/>
          <p14:tracePt t="56973" x="3509963" y="6621463"/>
          <p14:tracePt t="56993" x="3500438" y="6602413"/>
          <p14:tracePt t="57022" x="3500438" y="6592888"/>
          <p14:tracePt t="57082" x="3482975" y="6584950"/>
          <p14:tracePt t="57115" x="3482975" y="6575425"/>
          <p14:tracePt t="57146" x="3473450" y="6565900"/>
          <p14:tracePt t="57192" x="3473450" y="6556375"/>
          <p14:tracePt t="57472" x="3473450" y="6538913"/>
          <p14:tracePt t="57522" x="3473450" y="6529388"/>
          <p14:tracePt t="57662" x="3473450" y="6519863"/>
          <p14:tracePt t="58988" x="3463925" y="6492875"/>
          <p14:tracePt t="59009" x="3455988" y="6483350"/>
          <p14:tracePt t="77086" x="3455988" y="6475413"/>
          <p14:tracePt t="77100" x="3455988" y="6446838"/>
          <p14:tracePt t="77122" x="3519488" y="6246813"/>
          <p14:tracePt t="77132" x="3563938" y="6127750"/>
          <p14:tracePt t="77145" x="3619500" y="5983288"/>
          <p14:tracePt t="77146" x="3629025" y="5973763"/>
          <p14:tracePt t="77163" x="3683000" y="5837238"/>
          <p14:tracePt t="77166" x="3692525" y="5818188"/>
          <p14:tracePt t="77167" x="3702050" y="5808663"/>
          <p14:tracePt t="77176" x="3729038" y="5735638"/>
          <p14:tracePt t="77194" x="3775075" y="5618163"/>
          <p14:tracePt t="77209" x="3819525" y="5526088"/>
          <p14:tracePt t="77225" x="3838575" y="5462588"/>
          <p14:tracePt t="77240" x="3846513" y="5408613"/>
          <p14:tracePt t="77257" x="3856038" y="5353050"/>
          <p14:tracePt t="77272" x="3865563" y="5316538"/>
          <p14:tracePt t="77291" x="3875088" y="5289550"/>
          <p14:tracePt t="77307" x="3883025" y="5262563"/>
          <p14:tracePt t="77318" x="3902075" y="5233988"/>
          <p14:tracePt t="77348" x="3902075" y="5143500"/>
          <p14:tracePt t="77375" x="3902075" y="5089525"/>
          <p14:tracePt t="77400" x="3911600" y="5070475"/>
          <p14:tracePt t="77413" x="3911600" y="5060950"/>
          <p14:tracePt t="77428" x="3911600" y="5053013"/>
          <p14:tracePt t="77442" x="3911600" y="5043488"/>
          <p14:tracePt t="77456" x="3902075" y="5043488"/>
          <p14:tracePt t="77479" x="3883025" y="5043488"/>
          <p14:tracePt t="77529" x="3875088" y="5043488"/>
          <p14:tracePt t="77548" x="3810000" y="5016500"/>
          <p14:tracePt t="77549" x="3802063" y="5016500"/>
          <p14:tracePt t="77552" x="3783013" y="5016500"/>
          <p14:tracePt t="77580" x="3619500" y="4960938"/>
          <p14:tracePt t="77608" x="3546475" y="4951413"/>
          <p14:tracePt t="77695" x="3536950" y="4951413"/>
          <p14:tracePt t="80880" x="3519488" y="4951413"/>
          <p14:tracePt t="80895" x="3500438" y="4943475"/>
          <p14:tracePt t="80910" x="3490913" y="4943475"/>
          <p14:tracePt t="81269" x="3482975" y="4943475"/>
          <p14:tracePt t="81287" x="3482975" y="4924425"/>
          <p14:tracePt t="81306" x="3473450" y="4906963"/>
          <p14:tracePt t="81323" x="3446463" y="4870450"/>
          <p14:tracePt t="81334" x="3436938" y="4833938"/>
          <p14:tracePt t="81353" x="3409950" y="4768850"/>
          <p14:tracePt t="81363" x="3409950" y="4724400"/>
          <p14:tracePt t="81382" x="3382963" y="4660900"/>
          <p14:tracePt t="81395" x="3373438" y="4614863"/>
          <p14:tracePt t="81413" x="3354388" y="4551363"/>
          <p14:tracePt t="81427" x="3327400" y="4486275"/>
          <p14:tracePt t="81441" x="3309938" y="4413250"/>
          <p14:tracePt t="81457" x="3290888" y="4340225"/>
          <p14:tracePt t="81478" x="3273425" y="4268788"/>
          <p14:tracePt t="81492" x="3263900" y="4232275"/>
          <p14:tracePt t="81506" x="3254375" y="4195763"/>
          <p14:tracePt t="81519" x="3244850" y="4176713"/>
          <p14:tracePt t="81538" x="3244850" y="4140200"/>
          <p14:tracePt t="81556" x="3244850" y="4113213"/>
          <p14:tracePt t="81572" x="3244850" y="4094163"/>
          <p14:tracePt t="81582" x="3244850" y="4076700"/>
          <p14:tracePt t="81614" x="3244850" y="4049713"/>
          <p14:tracePt t="81640" x="3244850" y="4021138"/>
          <p14:tracePt t="81667" x="3263900" y="3984625"/>
          <p14:tracePt t="81687" x="3281363" y="3948113"/>
          <p14:tracePt t="81715" x="3309938" y="3921125"/>
          <p14:tracePt t="81729" x="3317875" y="3903663"/>
          <p14:tracePt t="81750" x="3336925" y="3875088"/>
          <p14:tracePt t="81783" x="3363913" y="3848100"/>
          <p14:tracePt t="81816" x="3382963" y="3821113"/>
          <p14:tracePt t="81835" x="3382963" y="3811588"/>
          <p14:tracePt t="81851" x="3390900" y="3811588"/>
          <p14:tracePt t="81866" x="3409950" y="3803650"/>
          <p14:tracePt t="81883" x="3419475" y="3775075"/>
          <p14:tracePt t="81895" x="3427413" y="3767138"/>
          <p14:tracePt t="81911" x="3436938" y="3757613"/>
          <p14:tracePt t="81943" x="3446463" y="3757613"/>
          <p14:tracePt t="81957" x="3455988" y="3748088"/>
          <p14:tracePt t="81975" x="3463925" y="3730625"/>
          <p14:tracePt t="81992" x="3473450" y="3711575"/>
          <p14:tracePt t="82007" x="3473450" y="3702050"/>
          <p14:tracePt t="82022" x="3482975" y="3702050"/>
          <p14:tracePt t="83989" x="3482975" y="3711575"/>
          <p14:tracePt t="84003" x="3482975" y="3730625"/>
          <p14:tracePt t="84021" x="3482975" y="3748088"/>
          <p14:tracePt t="84037" x="3473450" y="3767138"/>
          <p14:tracePt t="84071" x="3473450" y="3784600"/>
          <p14:tracePt t="84100" x="3473450" y="3794125"/>
          <p14:tracePt t="84113" x="3473450" y="3803650"/>
          <p14:tracePt t="84130" x="3463925" y="3803650"/>
          <p14:tracePt t="84144" x="3463925" y="3821113"/>
          <p14:tracePt t="84159" x="3463925" y="3830638"/>
          <p14:tracePt t="84177" x="3463925" y="3848100"/>
          <p14:tracePt t="84191" x="3463925" y="3857625"/>
          <p14:tracePt t="84206" x="3463925" y="3867150"/>
          <p14:tracePt t="84225" x="3463925" y="3875088"/>
          <p14:tracePt t="84239" x="3463925" y="3884613"/>
          <p14:tracePt t="84254" x="3463925" y="3894138"/>
          <p14:tracePt t="84274" x="3463925" y="3911600"/>
          <p14:tracePt t="84289" x="3463925" y="3921125"/>
          <p14:tracePt t="84304" x="3463925" y="3940175"/>
          <p14:tracePt t="84321" x="3463925" y="3948113"/>
          <p14:tracePt t="84345" x="3463925" y="3957638"/>
          <p14:tracePt t="84368" x="3463925" y="3967163"/>
          <p14:tracePt t="84411" x="3473450" y="3976688"/>
          <p14:tracePt t="84427" x="3473450" y="3984625"/>
          <p14:tracePt t="84443" x="3473450" y="3994150"/>
          <p14:tracePt t="84457" x="3473450" y="4003675"/>
          <p14:tracePt t="84491" x="3473450" y="4013200"/>
          <p14:tracePt t="84532" x="3473450" y="4030663"/>
          <p14:tracePt t="84554" x="3473450" y="4040188"/>
          <p14:tracePt t="84721" x="3473450" y="4057650"/>
          <p14:tracePt t="84740" x="3473450" y="4067175"/>
          <p14:tracePt t="84772" x="3473450" y="4076700"/>
          <p14:tracePt t="84818" x="3473450" y="4086225"/>
          <p14:tracePt t="84850" x="3473450" y="4094163"/>
          <p14:tracePt t="84870" x="3473450" y="4103688"/>
          <p14:tracePt t="84899" x="3473450" y="4113213"/>
          <p14:tracePt t="85368" x="3473450" y="4122738"/>
          <p14:tracePt t="85395" x="3473450" y="4140200"/>
          <p14:tracePt t="85411" x="3473450" y="4159250"/>
          <p14:tracePt t="85425" x="3473450" y="4167188"/>
          <p14:tracePt t="85443" x="3473450" y="4176713"/>
          <p14:tracePt t="85474" x="3473450" y="4186238"/>
          <p14:tracePt t="85487" x="3473450" y="4195763"/>
          <p14:tracePt t="85504" x="3473450" y="4203700"/>
          <p14:tracePt t="85556" x="3473450" y="4213225"/>
          <p14:tracePt t="85574" x="3482975" y="4213225"/>
          <p14:tracePt t="90438" x="3482975" y="4249738"/>
          <p14:tracePt t="90449" x="3482975" y="4268788"/>
          <p14:tracePt t="90474" x="3482975" y="4276725"/>
          <p14:tracePt t="90506" x="3482975" y="4286250"/>
          <p14:tracePt t="90519" x="3482975" y="4295775"/>
          <p14:tracePt t="90536" x="3482975" y="4313238"/>
          <p14:tracePt t="90554" x="3473450" y="4332288"/>
          <p14:tracePt t="90569" x="3473450" y="4340225"/>
          <p14:tracePt t="90586" x="3473450" y="4368800"/>
          <p14:tracePt t="90599" x="3473450" y="4376738"/>
          <p14:tracePt t="90616" x="3463925" y="4395788"/>
          <p14:tracePt t="90634" x="3455988" y="4422775"/>
          <p14:tracePt t="90676" x="3455988" y="4432300"/>
          <p14:tracePt t="90706" x="3455988" y="4441825"/>
          <p14:tracePt t="90738" x="3455988" y="4459288"/>
          <p14:tracePt t="90756" x="3455988" y="4478338"/>
          <p14:tracePt t="90769" x="3455988" y="4495800"/>
          <p14:tracePt t="90787" x="3455988" y="4505325"/>
          <p14:tracePt t="90805" x="3455988" y="4522788"/>
          <p14:tracePt t="90819" x="3455988" y="4541838"/>
          <p14:tracePt t="90833" x="3455988" y="4551363"/>
          <p14:tracePt t="90852" x="3455988" y="4578350"/>
          <p14:tracePt t="90865" x="3455988" y="4595813"/>
          <p14:tracePt t="90882" x="3463925" y="4605338"/>
          <p14:tracePt t="90894" x="3463925" y="4632325"/>
          <p14:tracePt t="90915" x="3473450" y="4678363"/>
          <p14:tracePt t="90928" x="3473450" y="4705350"/>
          <p14:tracePt t="90942" x="3482975" y="4751388"/>
          <p14:tracePt t="90957" x="3490913" y="4787900"/>
          <p14:tracePt t="90972" x="3490913" y="4814888"/>
          <p14:tracePt t="90991" x="3500438" y="4841875"/>
          <p14:tracePt t="91006" x="3509963" y="4851400"/>
          <p14:tracePt t="91022" x="3509963" y="4860925"/>
          <p14:tracePt t="91084" x="3519488" y="4870450"/>
          <p14:tracePt t="91102" x="3519488" y="4887913"/>
          <p14:tracePt t="91117" x="3527425" y="4897438"/>
          <p14:tracePt t="91146" x="3527425" y="4906963"/>
          <p14:tracePt t="91165" x="3527425" y="4914900"/>
          <p14:tracePt t="91177" x="3536950" y="4924425"/>
          <p14:tracePt t="91225" x="3546475" y="4933950"/>
          <p14:tracePt t="91239" x="3546475" y="4943475"/>
          <p14:tracePt t="91257" x="3546475" y="4951413"/>
          <p14:tracePt t="91301" x="3556000" y="4960938"/>
          <p14:tracePt t="91748" x="3556000" y="4970463"/>
          <p14:tracePt t="102914" x="3527425" y="5016500"/>
          <p14:tracePt t="102931" x="3500438" y="5043488"/>
          <p14:tracePt t="102943" x="3482975" y="5053013"/>
          <p14:tracePt t="107707" x="3473450" y="5033963"/>
          <p14:tracePt t="107728" x="3473450" y="5016500"/>
          <p14:tracePt t="107740" x="3473450" y="5006975"/>
          <p14:tracePt t="132196" x="3473450" y="4997450"/>
          <p14:tracePt t="132209" x="3463925" y="4987925"/>
          <p14:tracePt t="132584" x="3455988" y="4987925"/>
          <p14:tracePt t="133118" x="3455988" y="4979988"/>
          <p14:tracePt t="133628" x="3455988" y="4970463"/>
          <p14:tracePt t="133647" x="3455988" y="4960938"/>
          <p14:tracePt t="133962" x="3436938" y="4960938"/>
          <p14:tracePt t="133988" x="3419475" y="4960938"/>
          <p14:tracePt t="134011" x="3409950" y="4960938"/>
          <p14:tracePt t="134337" x="3336925" y="4933950"/>
          <p14:tracePt t="134349" x="3281363" y="4924425"/>
          <p14:tracePt t="134365" x="3171825" y="4897438"/>
          <p14:tracePt t="134381" x="2944813" y="4841875"/>
          <p14:tracePt t="134398" x="2698750" y="4768850"/>
          <p14:tracePt t="134413" x="2452688" y="4687888"/>
          <p14:tracePt t="134432" x="2106613" y="4495800"/>
          <p14:tracePt t="134442" x="1895475" y="4340225"/>
          <p14:tracePt t="134461" x="1476375" y="4021138"/>
          <p14:tracePt t="134477" x="1139825" y="3702050"/>
          <p14:tracePt t="134497" x="801688" y="3302000"/>
          <p14:tracePt t="134510" x="592138" y="3009900"/>
          <p14:tracePt t="134521" x="446088" y="2771775"/>
          <p14:tracePt t="134536" x="292100" y="2462213"/>
          <p14:tracePt t="134552" x="192088" y="2206625"/>
          <p14:tracePt t="134568" x="73025" y="18970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C1AAB9-AC84-4DA5-9085-5BE83A914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Index Scan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CDAF69-36D9-4BC9-AC7E-FFB8399A1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A2: Clustering index, equality on key (p. 15.11)</a:t>
            </a:r>
          </a:p>
          <a:p>
            <a:r>
              <a:rPr lang="en-US" altLang="en-US" i="1" dirty="0">
                <a:ea typeface="MS PGothic" panose="020B0600070205080204" pitchFamily="34" charset="-128"/>
              </a:rPr>
              <a:t>Cost</a:t>
            </a:r>
            <a:r>
              <a:rPr lang="en-US" altLang="en-US" dirty="0">
                <a:ea typeface="MS PGothic" panose="020B0600070205080204" pitchFamily="34" charset="-128"/>
              </a:rPr>
              <a:t> = (</a:t>
            </a:r>
            <a:r>
              <a:rPr lang="en-US" altLang="en-US" i="1" dirty="0">
                <a:ea typeface="MS PGothic" panose="020B0600070205080204" pitchFamily="34" charset="-128"/>
              </a:rPr>
              <a:t>h</a:t>
            </a:r>
            <a:r>
              <a:rPr lang="en-US" altLang="en-US" i="1" baseline="-25000" dirty="0">
                <a:ea typeface="MS PGothic" panose="020B0600070205080204" pitchFamily="34" charset="-128"/>
              </a:rPr>
              <a:t>i</a:t>
            </a:r>
            <a:r>
              <a:rPr lang="en-US" altLang="en-US" i="1" dirty="0"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+ 1) * </a:t>
            </a:r>
            <a:r>
              <a:rPr lang="en-US" altLang="en-US" dirty="0">
                <a:ea typeface="MS PGothic" panose="020B0600070205080204" pitchFamily="34" charset="-128"/>
                <a:sym typeface="Symbol" panose="05050102010706020507" pitchFamily="18" charset="2"/>
              </a:rPr>
              <a:t>(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dirty="0">
                <a:ea typeface="MS PGothic" panose="020B0600070205080204" pitchFamily="34" charset="-128"/>
                <a:sym typeface="Symbol" panose="05050102010706020507" pitchFamily="18" charset="2"/>
              </a:rPr>
              <a:t> + 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S</a:t>
            </a:r>
            <a:r>
              <a:rPr lang="en-US" altLang="en-US" dirty="0">
                <a:ea typeface="MS PGothic" panose="020B0600070205080204" pitchFamily="34" charset="-128"/>
                <a:sym typeface="Symbol" panose="05050102010706020507" pitchFamily="18" charset="2"/>
              </a:rPr>
              <a:t>) = </a:t>
            </a:r>
            <a:r>
              <a:rPr lang="en-US" altLang="en-US" i="1" dirty="0">
                <a:ea typeface="MS PGothic" panose="020B0600070205080204" pitchFamily="34" charset="-128"/>
              </a:rPr>
              <a:t>h</a:t>
            </a:r>
            <a:r>
              <a:rPr lang="en-US" altLang="en-US" i="1" baseline="-25000" dirty="0">
                <a:ea typeface="MS PGothic" panose="020B0600070205080204" pitchFamily="34" charset="-128"/>
              </a:rPr>
              <a:t>i</a:t>
            </a:r>
            <a:r>
              <a:rPr lang="en-US" altLang="en-US" i="1" dirty="0">
                <a:ea typeface="MS PGothic" panose="020B0600070205080204" pitchFamily="34" charset="-128"/>
              </a:rPr>
              <a:t> * </a:t>
            </a:r>
            <a:r>
              <a:rPr lang="en-US" altLang="en-US" dirty="0">
                <a:ea typeface="MS PGothic" panose="020B0600070205080204" pitchFamily="34" charset="-128"/>
                <a:sym typeface="Symbol" panose="05050102010706020507" pitchFamily="18" charset="2"/>
              </a:rPr>
              <a:t>(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dirty="0">
                <a:ea typeface="MS PGothic" panose="020B0600070205080204" pitchFamily="34" charset="-128"/>
                <a:sym typeface="Symbol" panose="05050102010706020507" pitchFamily="18" charset="2"/>
              </a:rPr>
              <a:t> + 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S</a:t>
            </a:r>
            <a:r>
              <a:rPr lang="en-US" altLang="en-US" dirty="0">
                <a:ea typeface="MS PGothic" panose="020B0600070205080204" pitchFamily="34" charset="-128"/>
                <a:sym typeface="Symbol" panose="05050102010706020507" pitchFamily="18" charset="2"/>
              </a:rPr>
              <a:t>)</a:t>
            </a:r>
            <a:r>
              <a:rPr lang="en-US" altLang="en-US" i="1" dirty="0"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+ </a:t>
            </a:r>
            <a:r>
              <a:rPr lang="en-US" altLang="en-US" i="1" dirty="0" err="1">
                <a:ea typeface="MS PGothic" panose="020B0600070205080204" pitchFamily="34" charset="-128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</a:rPr>
              <a:t>S</a:t>
            </a:r>
            <a:r>
              <a:rPr lang="en-US" altLang="en-US" dirty="0">
                <a:ea typeface="MS PGothic" panose="020B0600070205080204" pitchFamily="34" charset="-128"/>
              </a:rPr>
              <a:t> + </a:t>
            </a:r>
            <a:r>
              <a:rPr lang="en-US" altLang="en-US" i="1" dirty="0" err="1">
                <a:ea typeface="MS PGothic" panose="020B0600070205080204" pitchFamily="34" charset="-128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</a:rPr>
              <a:t>T</a:t>
            </a:r>
            <a:endParaRPr lang="en-US" altLang="en-US" dirty="0">
              <a:ea typeface="MS PGothic" panose="020B0600070205080204" pitchFamily="34" charset="-128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11283DB-2083-4881-B913-D468D314D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6B2252-D0FA-44FF-A78B-7E761B936BDC}" type="slidenum">
              <a:rPr lang="en-US" altLang="zh-TW" smtClean="0"/>
              <a:pPr>
                <a:defRPr/>
              </a:pPr>
              <a:t>3</a:t>
            </a:fld>
            <a:endParaRPr lang="en-US" altLang="zh-TW"/>
          </a:p>
        </p:txBody>
      </p:sp>
      <p:pic>
        <p:nvPicPr>
          <p:cNvPr id="9" name="Picture 1">
            <a:extLst>
              <a:ext uri="{FF2B5EF4-FFF2-40B4-BE49-F238E27FC236}">
                <a16:creationId xmlns:a16="http://schemas.microsoft.com/office/drawing/2014/main" id="{CF7A7005-8AE2-4FDA-933A-CA21840F7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2770881"/>
            <a:ext cx="4096552" cy="3950594"/>
          </a:xfrm>
          <a:prstGeom prst="rect">
            <a:avLst/>
          </a:prstGeom>
        </p:spPr>
      </p:pic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14D5E590-04CF-4AF9-AFE1-2679B927C7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198902"/>
      </p:ext>
    </p:extLst>
  </p:cSld>
  <p:clrMapOvr>
    <a:masterClrMapping/>
  </p:clrMapOvr>
  <p:transition advTm="6732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6" x="9525" y="3684588"/>
          <p14:tracePt t="252" x="17463" y="3684588"/>
          <p14:tracePt t="259" x="26988" y="3694113"/>
          <p14:tracePt t="271" x="36513" y="3694113"/>
          <p14:tracePt t="278" x="36513" y="3702050"/>
          <p14:tracePt t="446" x="46038" y="3702050"/>
          <p14:tracePt t="459" x="53975" y="3702050"/>
          <p14:tracePt t="519" x="63500" y="3702050"/>
          <p14:tracePt t="530" x="63500" y="3711575"/>
          <p14:tracePt t="534" x="73025" y="3711575"/>
          <p14:tracePt t="540" x="82550" y="3711575"/>
          <p14:tracePt t="544" x="90488" y="3711575"/>
          <p14:tracePt t="550" x="100013" y="3721100"/>
          <p14:tracePt t="554" x="109538" y="3721100"/>
          <p14:tracePt t="565" x="119063" y="3721100"/>
          <p14:tracePt t="567" x="119063" y="3730625"/>
          <p14:tracePt t="569" x="127000" y="3730625"/>
          <p14:tracePt t="573" x="136525" y="3730625"/>
          <p14:tracePt t="575" x="146050" y="3730625"/>
          <p14:tracePt t="583" x="155575" y="3730625"/>
          <p14:tracePt t="587" x="163513" y="3730625"/>
          <p14:tracePt t="595" x="163513" y="3738563"/>
          <p14:tracePt t="597" x="173038" y="3738563"/>
          <p14:tracePt t="603" x="182563" y="3738563"/>
          <p14:tracePt t="606" x="192088" y="3748088"/>
          <p14:tracePt t="611" x="209550" y="3748088"/>
          <p14:tracePt t="618" x="219075" y="3757613"/>
          <p14:tracePt t="621" x="228600" y="3757613"/>
          <p14:tracePt t="624" x="236538" y="3757613"/>
          <p14:tracePt t="628" x="255588" y="3767138"/>
          <p14:tracePt t="632" x="265113" y="3767138"/>
          <p14:tracePt t="634" x="282575" y="3767138"/>
          <p14:tracePt t="641" x="282575" y="3775075"/>
          <p14:tracePt t="645" x="309563" y="3775075"/>
          <p14:tracePt t="649" x="328613" y="3784600"/>
          <p14:tracePt t="652" x="336550" y="3784600"/>
          <p14:tracePt t="656" x="346075" y="3784600"/>
          <p14:tracePt t="789" x="355600" y="3784600"/>
          <p14:tracePt t="5158" x="355600" y="3794125"/>
          <p14:tracePt t="5164" x="365125" y="3794125"/>
          <p14:tracePt t="5167" x="382588" y="3803650"/>
          <p14:tracePt t="5168" x="392113" y="3803650"/>
          <p14:tracePt t="5171" x="409575" y="3811588"/>
          <p14:tracePt t="5172" x="419100" y="3821113"/>
          <p14:tracePt t="5176" x="428625" y="3830638"/>
          <p14:tracePt t="5179" x="446088" y="3840163"/>
          <p14:tracePt t="5181" x="455613" y="3840163"/>
          <p14:tracePt t="5183" x="474663" y="3848100"/>
          <p14:tracePt t="5185" x="482600" y="3857625"/>
          <p14:tracePt t="5189" x="492125" y="3857625"/>
          <p14:tracePt t="5191" x="501650" y="3857625"/>
          <p14:tracePt t="5196" x="528638" y="3875088"/>
          <p14:tracePt t="5198" x="547688" y="3884613"/>
          <p14:tracePt t="5202" x="555625" y="3894138"/>
          <p14:tracePt t="5204" x="574675" y="3894138"/>
          <p14:tracePt t="5206" x="592138" y="3903663"/>
          <p14:tracePt t="5213" x="628650" y="3911600"/>
          <p14:tracePt t="5216" x="638175" y="3921125"/>
          <p14:tracePt t="5218" x="655638" y="3930650"/>
          <p14:tracePt t="5224" x="684213" y="3948113"/>
          <p14:tracePt t="5229" x="720725" y="3967163"/>
          <p14:tracePt t="5234" x="747713" y="3976688"/>
          <p14:tracePt t="5236" x="757238" y="3984625"/>
          <p14:tracePt t="5238" x="784225" y="3994150"/>
          <p14:tracePt t="5241" x="793750" y="4013200"/>
          <p14:tracePt t="5246" x="830263" y="4030663"/>
          <p14:tracePt t="5247" x="838200" y="4030663"/>
          <p14:tracePt t="5251" x="866775" y="4049713"/>
          <p14:tracePt t="5254" x="884238" y="4067175"/>
          <p14:tracePt t="5256" x="903288" y="4076700"/>
          <p14:tracePt t="5259" x="930275" y="4094163"/>
          <p14:tracePt t="5263" x="957263" y="4103688"/>
          <p14:tracePt t="5265" x="984250" y="4122738"/>
          <p14:tracePt t="5267" x="993775" y="4130675"/>
          <p14:tracePt t="5268" x="1003300" y="4140200"/>
          <p14:tracePt t="5271" x="1030288" y="4149725"/>
          <p14:tracePt t="5273" x="1057275" y="4159250"/>
          <p14:tracePt t="5275" x="1057275" y="4167188"/>
          <p14:tracePt t="5277" x="1084263" y="4176713"/>
          <p14:tracePt t="5280" x="1120775" y="4186238"/>
          <p14:tracePt t="5282" x="1139825" y="4203700"/>
          <p14:tracePt t="5284" x="1157288" y="4213225"/>
          <p14:tracePt t="5285" x="1166813" y="4213225"/>
          <p14:tracePt t="5286" x="1176338" y="4222750"/>
          <p14:tracePt t="5288" x="1193800" y="4232275"/>
          <p14:tracePt t="5289" x="1203325" y="4232275"/>
          <p14:tracePt t="5290" x="1212850" y="4240213"/>
          <p14:tracePt t="5292" x="1222375" y="4249738"/>
          <p14:tracePt t="5294" x="1239838" y="4249738"/>
          <p14:tracePt t="5295" x="1249363" y="4259263"/>
          <p14:tracePt t="5296" x="1266825" y="4259263"/>
          <p14:tracePt t="5299" x="1285875" y="4268788"/>
          <p14:tracePt t="5301" x="1293813" y="4268788"/>
          <p14:tracePt t="5302" x="1303338" y="4268788"/>
          <p14:tracePt t="5303" x="1312863" y="4276725"/>
          <p14:tracePt t="5304" x="1322388" y="4276725"/>
          <p14:tracePt t="5305" x="1322388" y="4286250"/>
          <p14:tracePt t="5306" x="1339850" y="4286250"/>
          <p14:tracePt t="5309" x="1349375" y="4295775"/>
          <p14:tracePt t="5311" x="1366838" y="4295775"/>
          <p14:tracePt t="5313" x="1376363" y="4303713"/>
          <p14:tracePt t="5315" x="1395413" y="4313238"/>
          <p14:tracePt t="5315" x="1403350" y="4313238"/>
          <p14:tracePt t="5320" x="1422400" y="4313238"/>
          <p14:tracePt t="5321" x="1431925" y="4322763"/>
          <p14:tracePt t="5323" x="1439863" y="4332288"/>
          <p14:tracePt t="5327" x="1458913" y="4340225"/>
          <p14:tracePt t="5328" x="1468438" y="4340225"/>
          <p14:tracePt t="5329" x="1476375" y="4349750"/>
          <p14:tracePt t="5331" x="1485900" y="4349750"/>
          <p14:tracePt t="5332" x="1495425" y="4349750"/>
          <p14:tracePt t="5333" x="1504950" y="4359275"/>
          <p14:tracePt t="5335" x="1512888" y="4359275"/>
          <p14:tracePt t="5336" x="1512888" y="4368800"/>
          <p14:tracePt t="5338" x="1531938" y="4368800"/>
          <p14:tracePt t="5341" x="1549400" y="4368800"/>
          <p14:tracePt t="5343" x="1558925" y="4376738"/>
          <p14:tracePt t="5345" x="1576388" y="4386263"/>
          <p14:tracePt t="5346" x="1585913" y="4386263"/>
          <p14:tracePt t="5349" x="1595438" y="4395788"/>
          <p14:tracePt t="5350" x="1612900" y="4395788"/>
          <p14:tracePt t="5352" x="1622425" y="4405313"/>
          <p14:tracePt t="5353" x="1641475" y="4405313"/>
          <p14:tracePt t="5355" x="1658938" y="4413250"/>
          <p14:tracePt t="5359" x="1685925" y="4422775"/>
          <p14:tracePt t="5361" x="1704975" y="4432300"/>
          <p14:tracePt t="5364" x="1722438" y="4441825"/>
          <p14:tracePt t="5366" x="1758950" y="4449763"/>
          <p14:tracePt t="5366" x="1768475" y="4449763"/>
          <p14:tracePt t="5369" x="1787525" y="4459288"/>
          <p14:tracePt t="5371" x="1804988" y="4459288"/>
          <p14:tracePt t="5373" x="1824038" y="4468813"/>
          <p14:tracePt t="5376" x="1851025" y="4478338"/>
          <p14:tracePt t="5378" x="1878013" y="4486275"/>
          <p14:tracePt t="5379" x="1887538" y="4495800"/>
          <p14:tracePt t="5380" x="1895475" y="4495800"/>
          <p14:tracePt t="5382" x="1914525" y="4505325"/>
          <p14:tracePt t="5383" x="1924050" y="4514850"/>
          <p14:tracePt t="5384" x="1951038" y="4514850"/>
          <p14:tracePt t="5386" x="1968500" y="4522788"/>
          <p14:tracePt t="5387" x="1978025" y="4522788"/>
          <p14:tracePt t="5389" x="1997075" y="4532313"/>
          <p14:tracePt t="5390" x="2014538" y="4541838"/>
          <p14:tracePt t="5394" x="2051050" y="4559300"/>
          <p14:tracePt t="5395" x="2060575" y="4559300"/>
          <p14:tracePt t="5397" x="2078038" y="4568825"/>
          <p14:tracePt t="5398" x="2087563" y="4568825"/>
          <p14:tracePt t="5400" x="2114550" y="4578350"/>
          <p14:tracePt t="5402" x="2133600" y="4578350"/>
          <p14:tracePt t="5403" x="2143125" y="4587875"/>
          <p14:tracePt t="5404" x="2170113" y="4595813"/>
          <p14:tracePt t="5406" x="2187575" y="4605338"/>
          <p14:tracePt t="5409" x="2214563" y="4614863"/>
          <p14:tracePt t="5411" x="2243138" y="4624388"/>
          <p14:tracePt t="5412" x="2251075" y="4632325"/>
          <p14:tracePt t="5416" x="2306638" y="4651375"/>
          <p14:tracePt t="5417" x="2324100" y="4660900"/>
          <p14:tracePt t="5419" x="2343150" y="4668838"/>
          <p14:tracePt t="5420" x="2352675" y="4668838"/>
          <p14:tracePt t="5421" x="2360613" y="4668838"/>
          <p14:tracePt t="5422" x="2379663" y="4678363"/>
          <p14:tracePt t="5426" x="2416175" y="4697413"/>
          <p14:tracePt t="5428" x="2433638" y="4705350"/>
          <p14:tracePt t="5429" x="2452688" y="4705350"/>
          <p14:tracePt t="5430" x="2470150" y="4714875"/>
          <p14:tracePt t="5432" x="2489200" y="4724400"/>
          <p14:tracePt t="5434" x="2498725" y="4732338"/>
          <p14:tracePt t="5435" x="2516188" y="4741863"/>
          <p14:tracePt t="5436" x="2533650" y="4741863"/>
          <p14:tracePt t="5437" x="2543175" y="4751388"/>
          <p14:tracePt t="5438" x="2552700" y="4751388"/>
          <p14:tracePt t="5439" x="2570163" y="4760913"/>
          <p14:tracePt t="5440" x="2570163" y="4768850"/>
          <p14:tracePt t="5444" x="2625725" y="4787900"/>
          <p14:tracePt t="5445" x="2635250" y="4787900"/>
          <p14:tracePt t="5446" x="2643188" y="4787900"/>
          <p14:tracePt t="5447" x="2652713" y="4797425"/>
          <p14:tracePt t="5451" x="2698750" y="4824413"/>
          <p14:tracePt t="5453" x="2725738" y="4833938"/>
          <p14:tracePt t="5454" x="2744788" y="4841875"/>
          <p14:tracePt t="5455" x="2762250" y="4851400"/>
          <p14:tracePt t="5458" x="2798763" y="4870450"/>
          <p14:tracePt t="5461" x="2825750" y="4878388"/>
          <p14:tracePt t="5462" x="2835275" y="4887913"/>
          <p14:tracePt t="5464" x="2871788" y="4897438"/>
          <p14:tracePt t="5466" x="2881313" y="4897438"/>
          <p14:tracePt t="5467" x="2898775" y="4914900"/>
          <p14:tracePt t="5469" x="2908300" y="4914900"/>
          <p14:tracePt t="5470" x="2925763" y="4924425"/>
          <p14:tracePt t="5471" x="2944813" y="4924425"/>
          <p14:tracePt t="5475" x="2971800" y="4933950"/>
          <p14:tracePt t="5476" x="2990850" y="4933950"/>
          <p14:tracePt t="5477" x="2990850" y="4943475"/>
          <p14:tracePt t="5479" x="3008313" y="4951413"/>
          <p14:tracePt t="5480" x="3017838" y="4951413"/>
          <p14:tracePt t="5481" x="3035300" y="4951413"/>
          <p14:tracePt t="5483" x="3044825" y="4960938"/>
          <p14:tracePt t="5484" x="3063875" y="4960938"/>
          <p14:tracePt t="5486" x="3081338" y="4970463"/>
          <p14:tracePt t="5488" x="3090863" y="4979988"/>
          <p14:tracePt t="5489" x="3100388" y="4979988"/>
          <p14:tracePt t="5491" x="3117850" y="4987925"/>
          <p14:tracePt t="5493" x="3136900" y="4987925"/>
          <p14:tracePt t="5494" x="3144838" y="4987925"/>
          <p14:tracePt t="5495" x="3163888" y="4997450"/>
          <p14:tracePt t="5499" x="3181350" y="4997450"/>
          <p14:tracePt t="5500" x="3190875" y="4997450"/>
          <p14:tracePt t="5503" x="3217863" y="5006975"/>
          <p14:tracePt t="5504" x="3236913" y="5016500"/>
          <p14:tracePt t="5510" x="3273425" y="5024438"/>
          <p14:tracePt t="5512" x="3281363" y="5024438"/>
          <p14:tracePt t="5516" x="3309938" y="5033963"/>
          <p14:tracePt t="5518" x="3327400" y="5043488"/>
          <p14:tracePt t="5521" x="3346450" y="5043488"/>
          <p14:tracePt t="5526" x="3354388" y="5053013"/>
          <p14:tracePt t="5527" x="3373438" y="5053013"/>
          <p14:tracePt t="5530" x="3382963" y="5053013"/>
          <p14:tracePt t="5532" x="3400425" y="5053013"/>
          <p14:tracePt t="5534" x="3409950" y="5060950"/>
          <p14:tracePt t="5539" x="3427413" y="5060950"/>
          <p14:tracePt t="5543" x="3446463" y="5060950"/>
          <p14:tracePt t="5545" x="3463925" y="5070475"/>
          <p14:tracePt t="5550" x="3482975" y="5070475"/>
          <p14:tracePt t="5553" x="3490913" y="5080000"/>
          <p14:tracePt t="5555" x="3500438" y="5080000"/>
          <p14:tracePt t="5560" x="3519488" y="5080000"/>
          <p14:tracePt t="5561" x="3527425" y="5080000"/>
          <p14:tracePt t="5564" x="3546475" y="5080000"/>
          <p14:tracePt t="5568" x="3563938" y="5089525"/>
          <p14:tracePt t="5571" x="3582988" y="5089525"/>
          <p14:tracePt t="5576" x="3592513" y="5097463"/>
          <p14:tracePt t="5579" x="3619500" y="5106988"/>
          <p14:tracePt t="5581" x="3636963" y="5106988"/>
          <p14:tracePt t="5584" x="3646488" y="5116513"/>
          <p14:tracePt t="5585" x="3656013" y="5116513"/>
          <p14:tracePt t="5589" x="3673475" y="5126038"/>
          <p14:tracePt t="5591" x="3683000" y="5126038"/>
          <p14:tracePt t="5594" x="3709988" y="5133975"/>
          <p14:tracePt t="5596" x="3719513" y="5133975"/>
          <p14:tracePt t="5599" x="3729038" y="5143500"/>
          <p14:tracePt t="5600" x="3746500" y="5143500"/>
          <p14:tracePt t="5602" x="3765550" y="5153025"/>
          <p14:tracePt t="5604" x="3783013" y="5153025"/>
          <p14:tracePt t="5607" x="3802063" y="5160963"/>
          <p14:tracePt t="5610" x="3819525" y="5160963"/>
          <p14:tracePt t="5612" x="3838575" y="5170488"/>
          <p14:tracePt t="5615" x="3875088" y="5180013"/>
          <p14:tracePt t="5618" x="3883025" y="5180013"/>
          <p14:tracePt t="5619" x="3892550" y="5180013"/>
          <p14:tracePt t="5620" x="3902075" y="5180013"/>
          <p14:tracePt t="5623" x="3929063" y="5189538"/>
          <p14:tracePt t="5625" x="3938588" y="5189538"/>
          <p14:tracePt t="5629" x="3975100" y="5197475"/>
          <p14:tracePt t="5631" x="3992563" y="5207000"/>
          <p14:tracePt t="5633" x="4011613" y="5207000"/>
          <p14:tracePt t="5635" x="4021138" y="5216525"/>
          <p14:tracePt t="5637" x="4038600" y="5216525"/>
          <p14:tracePt t="5639" x="4057650" y="5226050"/>
          <p14:tracePt t="5641" x="4065588" y="5226050"/>
          <p14:tracePt t="5643" x="4084638" y="5226050"/>
          <p14:tracePt t="5646" x="4094163" y="5233988"/>
          <p14:tracePt t="5647" x="4111625" y="5233988"/>
          <p14:tracePt t="5649" x="4129088" y="5243513"/>
          <p14:tracePt t="5652" x="4138613" y="5243513"/>
          <p14:tracePt t="5656" x="4165600" y="5243513"/>
          <p14:tracePt t="5658" x="4184650" y="5253038"/>
          <p14:tracePt t="5661" x="4202113" y="5253038"/>
          <p14:tracePt t="5665" x="4221163" y="5253038"/>
          <p14:tracePt t="5667" x="4238625" y="5262563"/>
          <p14:tracePt t="5669" x="4257675" y="5270500"/>
          <p14:tracePt t="5671" x="4267200" y="5270500"/>
          <p14:tracePt t="5674" x="4275138" y="5270500"/>
          <p14:tracePt t="5678" x="4303713" y="5280025"/>
          <p14:tracePt t="5680" x="4311650" y="5280025"/>
          <p14:tracePt t="5681" x="4321175" y="5280025"/>
          <p14:tracePt t="5683" x="4340225" y="5289550"/>
          <p14:tracePt t="5686" x="4357688" y="5289550"/>
          <p14:tracePt t="5691" x="4376738" y="5289550"/>
          <p14:tracePt t="5695" x="4403725" y="5299075"/>
          <p14:tracePt t="5698" x="4421188" y="5299075"/>
          <p14:tracePt t="5701" x="4421188" y="5307013"/>
          <p14:tracePt t="5702" x="4440238" y="5307013"/>
          <p14:tracePt t="5704" x="4448175" y="5307013"/>
          <p14:tracePt t="5707" x="4467225" y="5316538"/>
          <p14:tracePt t="5710" x="4484688" y="5316538"/>
          <p14:tracePt t="5712" x="4503738" y="5326063"/>
          <p14:tracePt t="5714" x="4513263" y="5326063"/>
          <p14:tracePt t="5715" x="4521200" y="5326063"/>
          <p14:tracePt t="5717" x="4540250" y="5326063"/>
          <p14:tracePt t="5720" x="4557713" y="5335588"/>
          <p14:tracePt t="5723" x="4576763" y="5335588"/>
          <p14:tracePt t="5727" x="4603750" y="5335588"/>
          <p14:tracePt t="5729" x="4613275" y="5335588"/>
          <p14:tracePt t="5731" x="4622800" y="5335588"/>
          <p14:tracePt t="5734" x="4640263" y="5343525"/>
          <p14:tracePt t="5735" x="4649788" y="5343525"/>
          <p14:tracePt t="5738" x="4667250" y="5343525"/>
          <p14:tracePt t="5743" x="4686300" y="5343525"/>
          <p14:tracePt t="5745" x="4703763" y="5343525"/>
          <p14:tracePt t="5746" x="4722813" y="5353050"/>
          <p14:tracePt t="5748" x="4740275" y="5353050"/>
          <p14:tracePt t="5751" x="4759325" y="5353050"/>
          <p14:tracePt t="5753" x="4776788" y="5353050"/>
          <p14:tracePt t="5755" x="4786313" y="5353050"/>
          <p14:tracePt t="5757" x="4795838" y="5353050"/>
          <p14:tracePt t="5759" x="4813300" y="5362575"/>
          <p14:tracePt t="5762" x="4832350" y="5362575"/>
          <p14:tracePt t="5764" x="4840288" y="5362575"/>
          <p14:tracePt t="5766" x="4859338" y="5362575"/>
          <p14:tracePt t="5768" x="4868863" y="5372100"/>
          <p14:tracePt t="5770" x="4876800" y="5372100"/>
          <p14:tracePt t="5772" x="4895850" y="5372100"/>
          <p14:tracePt t="5775" x="4913313" y="5380038"/>
          <p14:tracePt t="5779" x="4949825" y="5380038"/>
          <p14:tracePt t="5781" x="4959350" y="5380038"/>
          <p14:tracePt t="5783" x="4978400" y="5380038"/>
          <p14:tracePt t="5786" x="4995863" y="5389563"/>
          <p14:tracePt t="5788" x="5014913" y="5389563"/>
          <p14:tracePt t="5791" x="5041900" y="5399088"/>
          <p14:tracePt t="5795" x="5059363" y="5399088"/>
          <p14:tracePt t="5796" x="5078413" y="5399088"/>
          <p14:tracePt t="5800" x="5105400" y="5408613"/>
          <p14:tracePt t="5801" x="5114925" y="5408613"/>
          <p14:tracePt t="5803" x="5122863" y="5408613"/>
          <p14:tracePt t="5806" x="5141913" y="5408613"/>
          <p14:tracePt t="5807" x="5151438" y="5408613"/>
          <p14:tracePt t="5811" x="5195888" y="5416550"/>
          <p14:tracePt t="5813" x="5214938" y="5416550"/>
          <p14:tracePt t="5815" x="5232400" y="5416550"/>
          <p14:tracePt t="5817" x="5251450" y="5416550"/>
          <p14:tracePt t="5819" x="5260975" y="5416550"/>
          <p14:tracePt t="5820" x="5268913" y="5416550"/>
          <p14:tracePt t="5821" x="5287963" y="5416550"/>
          <p14:tracePt t="5824" x="5305425" y="5416550"/>
          <p14:tracePt t="5828" x="5341938" y="5416550"/>
          <p14:tracePt t="5830" x="5360988" y="5416550"/>
          <p14:tracePt t="5832" x="5378450" y="5426075"/>
          <p14:tracePt t="5833" x="5387975" y="5426075"/>
          <p14:tracePt t="5835" x="5405438" y="5426075"/>
          <p14:tracePt t="5837" x="5424488" y="5426075"/>
          <p14:tracePt t="5840" x="5434013" y="5426075"/>
          <p14:tracePt t="5843" x="5451475" y="5426075"/>
          <p14:tracePt t="5845" x="5487988" y="5426075"/>
          <p14:tracePt t="5847" x="5507038" y="5426075"/>
          <p14:tracePt t="5849" x="5524500" y="5435600"/>
          <p14:tracePt t="5852" x="5551488" y="5435600"/>
          <p14:tracePt t="5855" x="5570538" y="5435600"/>
          <p14:tracePt t="5861" x="5607050" y="5435600"/>
          <p14:tracePt t="5862" x="5624513" y="5435600"/>
          <p14:tracePt t="5864" x="5634038" y="5435600"/>
          <p14:tracePt t="5866" x="5653088" y="5435600"/>
          <p14:tracePt t="5869" x="5670550" y="5435600"/>
          <p14:tracePt t="5871" x="5688013" y="5445125"/>
          <p14:tracePt t="5872" x="5697538" y="5445125"/>
          <p14:tracePt t="5878" x="5734050" y="5445125"/>
          <p14:tracePt t="5880" x="5753100" y="5445125"/>
          <p14:tracePt t="5882" x="5761038" y="5445125"/>
          <p14:tracePt t="5883" x="5770563" y="5453063"/>
          <p14:tracePt t="5884" x="5780088" y="5453063"/>
          <p14:tracePt t="5886" x="5789613" y="5453063"/>
          <p14:tracePt t="5901" x="5907088" y="5472113"/>
          <p14:tracePt t="5903" x="5926138" y="5472113"/>
          <p14:tracePt t="5905" x="5935663" y="5472113"/>
          <p14:tracePt t="5909" x="5972175" y="5472113"/>
          <p14:tracePt t="5912" x="5989638" y="5472113"/>
          <p14:tracePt t="5914" x="6007100" y="5472113"/>
          <p14:tracePt t="5918" x="6026150" y="5472113"/>
          <p14:tracePt t="5921" x="6035675" y="5481638"/>
          <p14:tracePt t="5926" x="6053138" y="5481638"/>
          <p14:tracePt t="5929" x="6072188" y="5481638"/>
          <p14:tracePt t="5930" x="6080125" y="5481638"/>
          <p14:tracePt t="5933" x="6089650" y="5481638"/>
          <p14:tracePt t="5936" x="6099175" y="5481638"/>
          <p14:tracePt t="5938" x="6108700" y="5481638"/>
          <p14:tracePt t="5941" x="6116638" y="5481638"/>
          <p14:tracePt t="5944" x="6135688" y="5481638"/>
          <p14:tracePt t="5947" x="6145213" y="5481638"/>
          <p14:tracePt t="5951" x="6153150" y="5481638"/>
          <p14:tracePt t="5953" x="6162675" y="5481638"/>
          <p14:tracePt t="5956" x="6172200" y="5481638"/>
          <p14:tracePt t="5957" x="6172200" y="5489575"/>
          <p14:tracePt t="5959" x="6181725" y="5489575"/>
          <p14:tracePt t="5962" x="6189663" y="5489575"/>
          <p14:tracePt t="5963" x="6199188" y="5489575"/>
          <p14:tracePt t="5968" x="6208713" y="5489575"/>
          <p14:tracePt t="5971" x="6218238" y="5489575"/>
          <p14:tracePt t="5972" x="6226175" y="5489575"/>
          <p14:tracePt t="5975" x="6235700" y="5489575"/>
          <p14:tracePt t="5979" x="6245225" y="5489575"/>
          <p14:tracePt t="5981" x="6254750" y="5489575"/>
          <p14:tracePt t="5986" x="6262688" y="5489575"/>
          <p14:tracePt t="5989" x="6272213" y="5489575"/>
          <p14:tracePt t="5992" x="6281738" y="5489575"/>
          <p14:tracePt t="5995" x="6291263" y="5489575"/>
          <p14:tracePt t="5997" x="6299200" y="5489575"/>
          <p14:tracePt t="6000" x="6308725" y="5489575"/>
          <p14:tracePt t="6005" x="6318250" y="5489575"/>
          <p14:tracePt t="6009" x="6326188" y="5489575"/>
          <p14:tracePt t="6011" x="6335713" y="5489575"/>
          <p14:tracePt t="6012" x="6345238" y="5489575"/>
          <p14:tracePt t="6015" x="6362700" y="5489575"/>
          <p14:tracePt t="6021" x="6372225" y="5489575"/>
          <p14:tracePt t="6026" x="6391275" y="5489575"/>
          <p14:tracePt t="6030" x="6399213" y="5489575"/>
          <p14:tracePt t="6032" x="6408738" y="5489575"/>
          <p14:tracePt t="6037" x="6418263" y="5489575"/>
          <p14:tracePt t="6043" x="6427788" y="5489575"/>
          <p14:tracePt t="6045" x="6435725" y="5489575"/>
          <p14:tracePt t="6047" x="6445250" y="5489575"/>
          <p14:tracePt t="6050" x="6454775" y="5489575"/>
          <p14:tracePt t="6052" x="6464300" y="5489575"/>
          <p14:tracePt t="6054" x="6472238" y="5489575"/>
          <p14:tracePt t="6060" x="6481763" y="5489575"/>
          <p14:tracePt t="6061" x="6491288" y="5489575"/>
          <p14:tracePt t="6066" x="6500813" y="5489575"/>
          <p14:tracePt t="6067" x="6508750" y="5489575"/>
          <p14:tracePt t="6070" x="6518275" y="5489575"/>
          <p14:tracePt t="6074" x="6527800" y="5489575"/>
          <p14:tracePt t="6079" x="6537325" y="5489575"/>
          <p14:tracePt t="6082" x="6545263" y="5489575"/>
          <p14:tracePt t="6084" x="6554788" y="5489575"/>
          <p14:tracePt t="6088" x="6564313" y="5489575"/>
          <p14:tracePt t="6092" x="6573838" y="5489575"/>
          <p14:tracePt t="6095" x="6581775" y="5489575"/>
          <p14:tracePt t="6100" x="6591300" y="5489575"/>
          <p14:tracePt t="6104" x="6600825" y="5489575"/>
          <p14:tracePt t="6110" x="6610350" y="5489575"/>
          <p14:tracePt t="6111" x="6618288" y="5489575"/>
          <p14:tracePt t="6113" x="6627813" y="5489575"/>
          <p14:tracePt t="6119" x="6637338" y="5489575"/>
          <p14:tracePt t="6121" x="6645275" y="5489575"/>
          <p14:tracePt t="6126" x="6654800" y="5489575"/>
          <p14:tracePt t="6128" x="6664325" y="5489575"/>
          <p14:tracePt t="6129" x="6673850" y="5489575"/>
          <p14:tracePt t="6133" x="6681788" y="5489575"/>
          <p14:tracePt t="6139" x="6691313" y="5489575"/>
          <p14:tracePt t="6143" x="6700838" y="5489575"/>
          <p14:tracePt t="6146" x="6718300" y="5489575"/>
          <p14:tracePt t="6148" x="6727825" y="5489575"/>
          <p14:tracePt t="6150" x="6737350" y="5489575"/>
          <p14:tracePt t="6157" x="6746875" y="5489575"/>
          <p14:tracePt t="6159" x="6754813" y="5489575"/>
          <p14:tracePt t="6162" x="6764338" y="5489575"/>
          <p14:tracePt t="6164" x="6773863" y="5489575"/>
          <p14:tracePt t="6166" x="6783388" y="5489575"/>
          <p14:tracePt t="6169" x="6791325" y="5489575"/>
          <p14:tracePt t="6174" x="6800850" y="5489575"/>
          <p14:tracePt t="6178" x="6819900" y="5489575"/>
          <p14:tracePt t="6179" x="6827838" y="5489575"/>
          <p14:tracePt t="6182" x="6837363" y="5489575"/>
          <p14:tracePt t="6186" x="6846888" y="5489575"/>
          <p14:tracePt t="6191" x="6856413" y="5489575"/>
          <p14:tracePt t="6195" x="6883400" y="5489575"/>
          <p14:tracePt t="6197" x="6892925" y="5489575"/>
          <p14:tracePt t="6198" x="6900863" y="5489575"/>
          <p14:tracePt t="6202" x="6910388" y="5489575"/>
          <p14:tracePt t="6205" x="6919913" y="5489575"/>
          <p14:tracePt t="6210" x="6937375" y="5489575"/>
          <p14:tracePt t="6212" x="6956425" y="5489575"/>
          <p14:tracePt t="6215" x="6964363" y="5489575"/>
          <p14:tracePt t="6218" x="6973888" y="5489575"/>
          <p14:tracePt t="6220" x="6983413" y="5489575"/>
          <p14:tracePt t="6223" x="6992938" y="5489575"/>
          <p14:tracePt t="6226" x="7000875" y="5489575"/>
          <p14:tracePt t="6228" x="7010400" y="5489575"/>
          <p14:tracePt t="6229" x="7019925" y="5489575"/>
          <p14:tracePt t="6233" x="7029450" y="5489575"/>
          <p14:tracePt t="6237" x="7037388" y="5489575"/>
          <p14:tracePt t="6241" x="7046913" y="5489575"/>
          <p14:tracePt t="6244" x="7056438" y="5489575"/>
          <p14:tracePt t="6246" x="7065963" y="5489575"/>
          <p14:tracePt t="6261" x="7073900" y="5489575"/>
          <p14:tracePt t="6281" x="7083425" y="5489575"/>
          <p14:tracePt t="6300" x="7092950" y="5489575"/>
          <p14:tracePt t="6304" x="7092950" y="5481638"/>
          <p14:tracePt t="6311" x="7102475" y="5481638"/>
          <p14:tracePt t="6316" x="7110413" y="5472113"/>
          <p14:tracePt t="6322" x="7119938" y="5462588"/>
          <p14:tracePt t="6333" x="7129463" y="5462588"/>
          <p14:tracePt t="6336" x="7129463" y="5453063"/>
          <p14:tracePt t="6338" x="7138988" y="5445125"/>
          <p14:tracePt t="6345" x="7146925" y="5445125"/>
          <p14:tracePt t="6350" x="7156450" y="5435600"/>
          <p14:tracePt t="6353" x="7165975" y="5435600"/>
          <p14:tracePt t="6357" x="7165975" y="5426075"/>
          <p14:tracePt t="6363" x="7175500" y="5416550"/>
          <p14:tracePt t="6369" x="7175500" y="5408613"/>
          <p14:tracePt t="6372" x="7175500" y="5399088"/>
          <p14:tracePt t="6379" x="7175500" y="5389563"/>
          <p14:tracePt t="6382" x="7183438" y="5389563"/>
          <p14:tracePt t="6390" x="7183438" y="5380038"/>
          <p14:tracePt t="6394" x="7192963" y="5372100"/>
          <p14:tracePt t="6399" x="7192963" y="5362575"/>
          <p14:tracePt t="6408" x="7192963" y="5353050"/>
          <p14:tracePt t="6412" x="7202488" y="5353050"/>
          <p14:tracePt t="6415" x="7212013" y="5343525"/>
          <p14:tracePt t="6424" x="7212013" y="5335588"/>
          <p14:tracePt t="6458" x="7219950" y="5335588"/>
          <p14:tracePt t="6469" x="7219950" y="5326063"/>
          <p14:tracePt t="6483" x="7219950" y="5316538"/>
          <p14:tracePt t="6486" x="7219950" y="5307013"/>
          <p14:tracePt t="6497" x="7239000" y="5289550"/>
          <p14:tracePt t="6504" x="7239000" y="5280025"/>
          <p14:tracePt t="6514" x="7239000" y="5262563"/>
          <p14:tracePt t="6521" x="7239000" y="5253038"/>
          <p14:tracePt t="6527" x="7239000" y="5243513"/>
          <p14:tracePt t="6549" x="7239000" y="5233988"/>
          <p14:tracePt t="12257" x="7229475" y="5233988"/>
          <p14:tracePt t="12259" x="7229475" y="5226050"/>
          <p14:tracePt t="12274" x="7219950" y="5226050"/>
          <p14:tracePt t="12279" x="7212013" y="5226050"/>
          <p14:tracePt t="12326" x="7202488" y="5226050"/>
          <p14:tracePt t="12472" x="7202488" y="5216525"/>
          <p14:tracePt t="12476" x="7192963" y="5216525"/>
          <p14:tracePt t="12482" x="7175500" y="5207000"/>
          <p14:tracePt t="12487" x="7156450" y="5197475"/>
          <p14:tracePt t="12493" x="7146925" y="5197475"/>
          <p14:tracePt t="12497" x="7129463" y="5197475"/>
          <p14:tracePt t="12498" x="7119938" y="5197475"/>
          <p14:tracePt t="12500" x="7102475" y="5197475"/>
          <p14:tracePt t="12503" x="7092950" y="5197475"/>
          <p14:tracePt t="12505" x="7065963" y="5180013"/>
          <p14:tracePt t="12507" x="7046913" y="5180013"/>
          <p14:tracePt t="12512" x="7029450" y="5170488"/>
          <p14:tracePt t="12516" x="6983413" y="5160963"/>
          <p14:tracePt t="12519" x="6964363" y="5153025"/>
          <p14:tracePt t="12522" x="6937375" y="5153025"/>
          <p14:tracePt t="12525" x="6900863" y="5133975"/>
          <p14:tracePt t="12528" x="6892925" y="5133975"/>
          <p14:tracePt t="12531" x="6864350" y="5133975"/>
          <p14:tracePt t="12535" x="6837363" y="5126038"/>
          <p14:tracePt t="12538" x="6800850" y="5126038"/>
          <p14:tracePt t="12542" x="6773863" y="5116513"/>
          <p14:tracePt t="12547" x="6691313" y="5089525"/>
          <p14:tracePt t="12549" x="6673850" y="5080000"/>
          <p14:tracePt t="12552" x="6637338" y="5070475"/>
          <p14:tracePt t="12556" x="6600825" y="5060950"/>
          <p14:tracePt t="12558" x="6581775" y="5060950"/>
          <p14:tracePt t="12562" x="6545263" y="5053013"/>
          <p14:tracePt t="12565" x="6500813" y="5043488"/>
          <p14:tracePt t="12566" x="6472238" y="5033963"/>
          <p14:tracePt t="12570" x="6418263" y="5024438"/>
          <p14:tracePt t="12573" x="6391275" y="5016500"/>
          <p14:tracePt t="12578" x="6345238" y="5006975"/>
          <p14:tracePt t="12580" x="6318250" y="5006975"/>
          <p14:tracePt t="12583" x="6272213" y="4997450"/>
          <p14:tracePt t="12589" x="6218238" y="4987925"/>
          <p14:tracePt t="12592" x="6189663" y="4987925"/>
          <p14:tracePt t="12598" x="6153150" y="4979988"/>
          <p14:tracePt t="12600" x="6145213" y="4979988"/>
          <p14:tracePt t="12603" x="6126163" y="4979988"/>
          <p14:tracePt t="12607" x="6116638" y="4979988"/>
          <p14:tracePt t="12610" x="6108700" y="4970463"/>
          <p14:tracePt t="12612" x="6099175" y="4970463"/>
          <p14:tracePt t="12628" x="6089650" y="4970463"/>
          <p14:tracePt t="12644" x="6080125" y="4970463"/>
          <p14:tracePt t="12650" x="6072188" y="4970463"/>
          <p14:tracePt t="12654" x="6062663" y="4970463"/>
          <p14:tracePt t="12661" x="6053138" y="4970463"/>
          <p14:tracePt t="12664" x="6043613" y="4970463"/>
          <p14:tracePt t="12666" x="6035675" y="4970463"/>
          <p14:tracePt t="12669" x="6026150" y="4970463"/>
          <p14:tracePt t="12671" x="6016625" y="4970463"/>
          <p14:tracePt t="12676" x="6007100" y="4970463"/>
          <p14:tracePt t="12680" x="5999163" y="4960938"/>
          <p14:tracePt t="12682" x="5989638" y="4960938"/>
          <p14:tracePt t="12685" x="5980113" y="4960938"/>
          <p14:tracePt t="12687" x="5972175" y="4960938"/>
          <p14:tracePt t="12692" x="5962650" y="4960938"/>
          <p14:tracePt t="12694" x="5953125" y="4960938"/>
          <p14:tracePt t="12699" x="5943600" y="4960938"/>
          <p14:tracePt t="12702" x="5935663" y="4960938"/>
          <p14:tracePt t="12704" x="5926138" y="4960938"/>
          <p14:tracePt t="12708" x="5916613" y="4960938"/>
          <p14:tracePt t="12714" x="5907088" y="4960938"/>
          <p14:tracePt t="12771" x="5899150" y="4960938"/>
          <p14:tracePt t="12775" x="5889625" y="4960938"/>
          <p14:tracePt t="12777" x="5880100" y="4960938"/>
          <p14:tracePt t="12779" x="5870575" y="4960938"/>
          <p14:tracePt t="12783" x="5862638" y="4960938"/>
          <p14:tracePt t="12785" x="5853113" y="4960938"/>
          <p14:tracePt t="12791" x="5843588" y="4960938"/>
          <p14:tracePt t="12796" x="5826125" y="4960938"/>
          <p14:tracePt t="12799" x="5816600" y="4970463"/>
          <p14:tracePt t="12802" x="5807075" y="4970463"/>
          <p14:tracePt t="12804" x="5797550" y="4970463"/>
          <p14:tracePt t="12810" x="5789613" y="4979988"/>
          <p14:tracePt t="12813" x="5780088" y="4979988"/>
          <p14:tracePt t="12816" x="5770563" y="4979988"/>
          <p14:tracePt t="12818" x="5761038" y="4979988"/>
          <p14:tracePt t="12821" x="5753100" y="4979988"/>
          <p14:tracePt t="12827" x="5743575" y="4979988"/>
          <p14:tracePt t="12833" x="5743575" y="4987925"/>
          <p14:tracePt t="12839" x="5734050" y="4987925"/>
          <p14:tracePt t="12843" x="5716588" y="4987925"/>
          <p14:tracePt t="12851" x="5707063" y="4997450"/>
          <p14:tracePt t="12861" x="5697538" y="4997450"/>
          <p14:tracePt t="12867" x="5688013" y="4997450"/>
          <p14:tracePt t="12885" x="5680075" y="4997450"/>
          <p14:tracePt t="12902" x="5680075" y="5006975"/>
          <p14:tracePt t="12928" x="5670550" y="5006975"/>
          <p14:tracePt t="13071" x="5670550" y="5016500"/>
          <p14:tracePt t="13075" x="5670550" y="5024438"/>
          <p14:tracePt t="13081" x="5661025" y="5024438"/>
          <p14:tracePt t="13085" x="5661025" y="5033963"/>
          <p14:tracePt t="13093" x="5653088" y="5043488"/>
          <p14:tracePt t="13099" x="5653088" y="5053013"/>
          <p14:tracePt t="13103" x="5643563" y="5060950"/>
          <p14:tracePt t="13122" x="5643563" y="5070475"/>
          <p14:tracePt t="13126" x="5634038" y="5070475"/>
          <p14:tracePt t="13130" x="5634038" y="5080000"/>
          <p14:tracePt t="13138" x="5634038" y="5089525"/>
          <p14:tracePt t="13169" x="5634038" y="5097463"/>
          <p14:tracePt t="17591" x="5624513" y="5097463"/>
          <p14:tracePt t="27985" x="5624513" y="5106988"/>
          <p14:tracePt t="28024" x="5624513" y="5116513"/>
          <p14:tracePt t="28093" x="5624513" y="5126038"/>
          <p14:tracePt t="28379" x="5624513" y="5133975"/>
          <p14:tracePt t="28391" x="5624513" y="5143500"/>
          <p14:tracePt t="28528" x="5616575" y="5143500"/>
          <p14:tracePt t="30611" x="5616575" y="5153025"/>
          <p14:tracePt t="31321" x="5616575" y="5143500"/>
          <p14:tracePt t="31345" x="5616575" y="5133975"/>
          <p14:tracePt t="31351" x="5607050" y="5126038"/>
          <p14:tracePt t="31409" x="5597525" y="5126038"/>
          <p14:tracePt t="31420" x="5597525" y="5116513"/>
          <p14:tracePt t="31423" x="5588000" y="5116513"/>
          <p14:tracePt t="31431" x="5588000" y="5106988"/>
          <p14:tracePt t="31436" x="5580063" y="5106988"/>
          <p14:tracePt t="31445" x="5580063" y="5097463"/>
          <p14:tracePt t="31451" x="5580063" y="5089525"/>
          <p14:tracePt t="31457" x="5570538" y="5089525"/>
          <p14:tracePt t="31471" x="5570538" y="5080000"/>
          <p14:tracePt t="31476" x="5561013" y="5080000"/>
          <p14:tracePt t="31498" x="5561013" y="5070475"/>
          <p14:tracePt t="31513" x="5551488" y="5070475"/>
          <p14:tracePt t="31516" x="5551488" y="5060950"/>
          <p14:tracePt t="31526" x="5551488" y="5053013"/>
          <p14:tracePt t="31545" x="5543550" y="5043488"/>
          <p14:tracePt t="31619" x="5543550" y="5033963"/>
          <p14:tracePt t="31633" x="5534025" y="5033963"/>
          <p14:tracePt t="31693" x="5534025" y="5024438"/>
          <p14:tracePt t="31703" x="5534025" y="5016500"/>
          <p14:tracePt t="31723" x="5534025" y="5006975"/>
          <p14:tracePt t="31728" x="5524500" y="5006975"/>
          <p14:tracePt t="31732" x="5524500" y="4997450"/>
          <p14:tracePt t="31743" x="5524500" y="4987925"/>
          <p14:tracePt t="31768" x="5524500" y="4979988"/>
          <p14:tracePt t="31782" x="5524500" y="4970463"/>
          <p14:tracePt t="31799" x="5524500" y="4960938"/>
          <p14:tracePt t="31813" x="5524500" y="4951413"/>
          <p14:tracePt t="32601" x="5534025" y="4951413"/>
          <p14:tracePt t="32606" x="5543550" y="4951413"/>
          <p14:tracePt t="32610" x="5551488" y="4951413"/>
          <p14:tracePt t="32614" x="5561013" y="4943475"/>
          <p14:tracePt t="32618" x="5570538" y="4943475"/>
          <p14:tracePt t="32632" x="5580063" y="4943475"/>
          <p14:tracePt t="32635" x="5597525" y="4943475"/>
          <p14:tracePt t="32649" x="5616575" y="4943475"/>
          <p14:tracePt t="32657" x="5624513" y="4943475"/>
          <p14:tracePt t="32669" x="5634038" y="4943475"/>
          <p14:tracePt t="32749" x="5643563" y="4943475"/>
          <p14:tracePt t="32776" x="5653088" y="4943475"/>
          <p14:tracePt t="32851" x="5661025" y="4943475"/>
          <p14:tracePt t="32855" x="5670550" y="4943475"/>
          <p14:tracePt t="32862" x="5680075" y="4943475"/>
          <p14:tracePt t="32874" x="5688013" y="4943475"/>
          <p14:tracePt t="32887" x="5697538" y="4943475"/>
          <p14:tracePt t="32908" x="5716588" y="4943475"/>
          <p14:tracePt t="32917" x="5724525" y="4951413"/>
          <p14:tracePt t="32923" x="5734050" y="4951413"/>
          <p14:tracePt t="32932" x="5743575" y="4951413"/>
          <p14:tracePt t="32940" x="5753100" y="4951413"/>
          <p14:tracePt t="32944" x="5761038" y="4951413"/>
          <p14:tracePt t="32947" x="5770563" y="4951413"/>
          <p14:tracePt t="32951" x="5780088" y="4951413"/>
          <p14:tracePt t="32955" x="5789613" y="4951413"/>
          <p14:tracePt t="32966" x="5797550" y="4951413"/>
          <p14:tracePt t="32971" x="5807075" y="4960938"/>
          <p14:tracePt t="32974" x="5816600" y="4960938"/>
          <p14:tracePt t="32979" x="5826125" y="4960938"/>
          <p14:tracePt t="32984" x="5834063" y="4960938"/>
          <p14:tracePt t="32991" x="5843588" y="4960938"/>
          <p14:tracePt t="32995" x="5853113" y="4960938"/>
          <p14:tracePt t="32998" x="5862638" y="4970463"/>
          <p14:tracePt t="33002" x="5870575" y="4970463"/>
          <p14:tracePt t="33005" x="5880100" y="4970463"/>
          <p14:tracePt t="33010" x="5899150" y="4970463"/>
          <p14:tracePt t="33015" x="5899150" y="4979988"/>
          <p14:tracePt t="33017" x="5907088" y="4979988"/>
          <p14:tracePt t="33020" x="5916613" y="4979988"/>
          <p14:tracePt t="33024" x="5926138" y="4979988"/>
          <p14:tracePt t="33028" x="5943600" y="4979988"/>
          <p14:tracePt t="33034" x="5953125" y="4987925"/>
          <p14:tracePt t="33037" x="5962650" y="4987925"/>
          <p14:tracePt t="33041" x="5972175" y="4987925"/>
          <p14:tracePt t="33044" x="5980113" y="4987925"/>
          <p14:tracePt t="33047" x="5989638" y="4987925"/>
          <p14:tracePt t="33050" x="5999163" y="4987925"/>
          <p14:tracePt t="33057" x="6007100" y="4987925"/>
          <p14:tracePt t="33060" x="6016625" y="4987925"/>
          <p14:tracePt t="33064" x="6026150" y="4987925"/>
          <p14:tracePt t="33068" x="6035675" y="4987925"/>
          <p14:tracePt t="33070" x="6043613" y="4987925"/>
          <p14:tracePt t="33075" x="6053138" y="4987925"/>
          <p14:tracePt t="33080" x="6062663" y="4987925"/>
          <p14:tracePt t="33082" x="6072188" y="4987925"/>
          <p14:tracePt t="33086" x="6080125" y="4987925"/>
          <p14:tracePt t="33091" x="6099175" y="4987925"/>
          <p14:tracePt t="33095" x="6108700" y="4987925"/>
          <p14:tracePt t="33099" x="6116638" y="4987925"/>
          <p14:tracePt t="33102" x="6126163" y="4987925"/>
          <p14:tracePt t="33108" x="6145213" y="4987925"/>
          <p14:tracePt t="33111" x="6153150" y="4987925"/>
          <p14:tracePt t="33114" x="6162675" y="4987925"/>
          <p14:tracePt t="33120" x="6162675" y="4997450"/>
          <p14:tracePt t="33125" x="6172200" y="4997450"/>
          <p14:tracePt t="33130" x="6181725" y="4997450"/>
          <p14:tracePt t="33142" x="6189663" y="4997450"/>
          <p14:tracePt t="33165" x="6199188" y="4997450"/>
          <p14:tracePt t="33169" x="6208713" y="4997450"/>
          <p14:tracePt t="33181" x="6218238" y="4997450"/>
          <p14:tracePt t="33196" x="6226175" y="4997450"/>
          <p14:tracePt t="33211" x="6235700" y="4997450"/>
          <p14:tracePt t="33234" x="6245225" y="4997450"/>
          <p14:tracePt t="33262" x="6254750" y="4997450"/>
          <p14:tracePt t="33275" x="6262688" y="4997450"/>
          <p14:tracePt t="33300" x="6272213" y="4997450"/>
          <p14:tracePt t="33307" x="6281738" y="4997450"/>
          <p14:tracePt t="33313" x="6291263" y="4997450"/>
          <p14:tracePt t="33323" x="6299200" y="4997450"/>
          <p14:tracePt t="33331" x="6308725" y="4997450"/>
          <p14:tracePt t="33375" x="6318250" y="4997450"/>
          <p14:tracePt t="33398" x="6326188" y="4997450"/>
          <p14:tracePt t="33404" x="6335713" y="4997450"/>
          <p14:tracePt t="33411" x="6345238" y="4997450"/>
          <p14:tracePt t="33415" x="6354763" y="4997450"/>
          <p14:tracePt t="33424" x="6362700" y="4997450"/>
          <p14:tracePt t="33427" x="6372225" y="4997450"/>
          <p14:tracePt t="33447" x="6381750" y="4997450"/>
          <p14:tracePt t="33462" x="6391275" y="4997450"/>
          <p14:tracePt t="33469" x="6399213" y="4997450"/>
          <p14:tracePt t="33477" x="6408738" y="4987925"/>
          <p14:tracePt t="33481" x="6418263" y="4987925"/>
          <p14:tracePt t="33493" x="6427788" y="4987925"/>
          <p14:tracePt t="33501" x="6435725" y="4987925"/>
          <p14:tracePt t="33505" x="6445250" y="4987925"/>
          <p14:tracePt t="33517" x="6454775" y="4987925"/>
          <p14:tracePt t="33529" x="6464300" y="4987925"/>
          <p14:tracePt t="33535" x="6472238" y="4987925"/>
          <p14:tracePt t="33542" x="6481763" y="4987925"/>
          <p14:tracePt t="33562" x="6491288" y="4987925"/>
          <p14:tracePt t="33574" x="6500813" y="4987925"/>
          <p14:tracePt t="33582" x="6508750" y="4987925"/>
          <p14:tracePt t="33592" x="6518275" y="4987925"/>
          <p14:tracePt t="33599" x="6527800" y="4987925"/>
          <p14:tracePt t="33616" x="6537325" y="4987925"/>
          <p14:tracePt t="33628" x="6545263" y="4987925"/>
          <p14:tracePt t="33632" x="6554788" y="4987925"/>
          <p14:tracePt t="33642" x="6564313" y="4987925"/>
          <p14:tracePt t="33651" x="6573838" y="4987925"/>
          <p14:tracePt t="33668" x="6581775" y="4987925"/>
          <p14:tracePt t="33764" x="6591300" y="4987925"/>
          <p14:tracePt t="50196" x="6591300" y="4979988"/>
          <p14:tracePt t="50202" x="6610350" y="4970463"/>
          <p14:tracePt t="50205" x="6627813" y="4970463"/>
          <p14:tracePt t="50207" x="6645275" y="4970463"/>
          <p14:tracePt t="50211" x="6654800" y="4960938"/>
          <p14:tracePt t="50213" x="6664325" y="4960938"/>
          <p14:tracePt t="50215" x="6673850" y="4960938"/>
          <p14:tracePt t="50218" x="6681788" y="4960938"/>
          <p14:tracePt t="50222" x="6710363" y="4960938"/>
          <p14:tracePt t="50232" x="6718300" y="4960938"/>
          <p14:tracePt t="50249" x="6727825" y="4951413"/>
          <p14:tracePt t="50257" x="6737350" y="4951413"/>
          <p14:tracePt t="50261" x="6746875" y="4943475"/>
          <p14:tracePt t="50265" x="6746875" y="4933950"/>
          <p14:tracePt t="50268" x="6754813" y="4933950"/>
          <p14:tracePt t="50272" x="6764338" y="4924425"/>
          <p14:tracePt t="50275" x="6764338" y="4914900"/>
          <p14:tracePt t="50282" x="6773863" y="4914900"/>
          <p14:tracePt t="50283" x="6773863" y="4906963"/>
          <p14:tracePt t="50290" x="6783388" y="4897438"/>
          <p14:tracePt t="50295" x="6783388" y="4887913"/>
          <p14:tracePt t="50299" x="6791325" y="4887913"/>
          <p14:tracePt t="50301" x="6791325" y="4878388"/>
          <p14:tracePt t="50307" x="6791325" y="4870450"/>
          <p14:tracePt t="50317" x="6791325" y="4860925"/>
          <p14:tracePt t="50321" x="6800850" y="4860925"/>
          <p14:tracePt t="50331" x="6800850" y="4851400"/>
          <p14:tracePt t="50340" x="6810375" y="4841875"/>
          <p14:tracePt t="50347" x="6819900" y="4841875"/>
          <p14:tracePt t="50350" x="6819900" y="4833938"/>
          <p14:tracePt t="50360" x="6819900" y="4824413"/>
          <p14:tracePt t="50363" x="6819900" y="4814888"/>
          <p14:tracePt t="50371" x="6827838" y="4805363"/>
          <p14:tracePt t="50375" x="6837363" y="4805363"/>
          <p14:tracePt t="50386" x="6846888" y="4805363"/>
          <p14:tracePt t="50389" x="6846888" y="4797425"/>
          <p14:tracePt t="50391" x="6856413" y="4797425"/>
          <p14:tracePt t="50397" x="6856413" y="4787900"/>
          <p14:tracePt t="50404" x="6873875" y="4778375"/>
          <p14:tracePt t="50415" x="6873875" y="4768850"/>
          <p14:tracePt t="50421" x="6873875" y="4760913"/>
          <p14:tracePt t="50424" x="6883400" y="4751388"/>
          <p14:tracePt t="50429" x="6892925" y="4751388"/>
          <p14:tracePt t="50433" x="6900863" y="4741863"/>
          <p14:tracePt t="50439" x="6910388" y="4732338"/>
          <p14:tracePt t="50440" x="6919913" y="4724400"/>
          <p14:tracePt t="50448" x="6929438" y="4714875"/>
          <p14:tracePt t="50455" x="6929438" y="4697413"/>
          <p14:tracePt t="50457" x="6937375" y="4697413"/>
          <p14:tracePt t="50471" x="6946900" y="4697413"/>
          <p14:tracePt t="50475" x="6956425" y="4687888"/>
          <p14:tracePt t="50490" x="6956425" y="4678363"/>
          <p14:tracePt t="50505" x="6964363" y="4678363"/>
          <p14:tracePt t="50521" x="6983413" y="4678363"/>
          <p14:tracePt t="50528" x="6983413" y="4668838"/>
          <p14:tracePt t="50540" x="6992938" y="4668838"/>
          <p14:tracePt t="50545" x="7000875" y="4660900"/>
          <p14:tracePt t="50555" x="7000875" y="4651375"/>
          <p14:tracePt t="50565" x="7010400" y="4651375"/>
          <p14:tracePt t="50594" x="7019925" y="4651375"/>
          <p14:tracePt t="50611" x="7029450" y="4651375"/>
          <p14:tracePt t="50615" x="7037388" y="4651375"/>
          <p14:tracePt t="50627" x="7046913" y="4651375"/>
          <p14:tracePt t="50631" x="7046913" y="4641850"/>
          <p14:tracePt t="50652" x="7056438" y="4641850"/>
          <p14:tracePt t="50673" x="7065963" y="4641850"/>
          <p14:tracePt t="50677" x="7065963" y="4651375"/>
          <p14:tracePt t="50679" x="7073900" y="4651375"/>
          <p14:tracePt t="50682" x="7083425" y="4660900"/>
          <p14:tracePt t="50690" x="7102475" y="4668838"/>
          <p14:tracePt t="50695" x="7110413" y="4668838"/>
          <p14:tracePt t="50699" x="7119938" y="4668838"/>
          <p14:tracePt t="50702" x="7129463" y="4678363"/>
          <p14:tracePt t="50707" x="7146925" y="4687888"/>
          <p14:tracePt t="50710" x="7156450" y="4687888"/>
          <p14:tracePt t="50714" x="7165975" y="4687888"/>
          <p14:tracePt t="50716" x="7175500" y="4687888"/>
          <p14:tracePt t="50724" x="7192963" y="4687888"/>
          <p14:tracePt t="50728" x="7202488" y="4697413"/>
          <p14:tracePt t="50731" x="7219950" y="4697413"/>
          <p14:tracePt t="50735" x="7229475" y="4697413"/>
          <p14:tracePt t="50740" x="7248525" y="4705350"/>
          <p14:tracePt t="50743" x="7256463" y="4705350"/>
          <p14:tracePt t="50748" x="7275513" y="4714875"/>
          <p14:tracePt t="50756" x="7283450" y="4714875"/>
          <p14:tracePt t="50758" x="7292975" y="4714875"/>
          <p14:tracePt t="50761" x="7302500" y="4714875"/>
          <p14:tracePt t="50776" x="7319963" y="4714875"/>
          <p14:tracePt t="50786" x="7329488" y="4714875"/>
          <p14:tracePt t="50806" x="7339013" y="4714875"/>
          <p14:tracePt t="50819" x="7348538" y="4714875"/>
          <p14:tracePt t="50824" x="7356475" y="4714875"/>
          <p14:tracePt t="50832" x="7366000" y="4714875"/>
          <p14:tracePt t="50840" x="7385050" y="4705350"/>
          <p14:tracePt t="50842" x="7392988" y="4705350"/>
          <p14:tracePt t="50847" x="7402513" y="4705350"/>
          <p14:tracePt t="50855" x="7402513" y="4697413"/>
          <p14:tracePt t="50858" x="7412038" y="4697413"/>
          <p14:tracePt t="50861" x="7412038" y="4687888"/>
          <p14:tracePt t="50864" x="7421563" y="4687888"/>
          <p14:tracePt t="50877" x="7439025" y="4687888"/>
          <p14:tracePt t="50880" x="7439025" y="4678363"/>
          <p14:tracePt t="50894" x="7439025" y="4668838"/>
          <p14:tracePt t="50913" x="7458075" y="4660900"/>
          <p14:tracePt t="50927" x="7466013" y="4651375"/>
          <p14:tracePt t="50931" x="7466013" y="4641850"/>
          <p14:tracePt t="50947" x="7466013" y="4632325"/>
          <p14:tracePt t="50957" x="7466013" y="4614863"/>
          <p14:tracePt t="50966" x="7466013" y="4605338"/>
          <p14:tracePt t="50972" x="7466013" y="4578350"/>
          <p14:tracePt t="50985" x="7466013" y="4568825"/>
          <p14:tracePt t="51013" x="7466013" y="4559300"/>
          <p14:tracePt t="51019" x="7475538" y="4559300"/>
          <p14:tracePt t="51022" x="7475538" y="4551363"/>
          <p14:tracePt t="51033" x="7475538" y="4541838"/>
          <p14:tracePt t="51110" x="7475538" y="4532313"/>
          <p14:tracePt t="51120" x="7475538" y="4522788"/>
          <p14:tracePt t="51126" x="7494588" y="4505325"/>
          <p14:tracePt t="51128" x="7494588" y="4495800"/>
          <p14:tracePt t="51134" x="7494588" y="4486275"/>
          <p14:tracePt t="51147" x="7494588" y="4478338"/>
          <p14:tracePt t="51155" x="7494588" y="4468813"/>
          <p14:tracePt t="51158" x="7494588" y="4459288"/>
          <p14:tracePt t="51163" x="7502525" y="4459288"/>
          <p14:tracePt t="51172" x="7502525" y="4449763"/>
          <p14:tracePt t="51191" x="7502525" y="4441825"/>
          <p14:tracePt t="51241" x="7502525" y="4432300"/>
          <p14:tracePt t="51268" x="7502525" y="4422775"/>
          <p14:tracePt t="51272" x="7502525" y="4413250"/>
          <p14:tracePt t="51280" x="7502525" y="4405313"/>
          <p14:tracePt t="51290" x="7494588" y="4395788"/>
          <p14:tracePt t="51297" x="7494588" y="4386263"/>
          <p14:tracePt t="51311" x="7494588" y="4376738"/>
          <p14:tracePt t="51328" x="7494588" y="4368800"/>
          <p14:tracePt t="51339" x="7494588" y="4359275"/>
          <p14:tracePt t="51342" x="7485063" y="4359275"/>
          <p14:tracePt t="51351" x="7485063" y="4349750"/>
          <p14:tracePt t="51355" x="7485063" y="4340225"/>
          <p14:tracePt t="51423" x="7485063" y="4332288"/>
          <p14:tracePt t="51437" x="7475538" y="4322763"/>
          <p14:tracePt t="51439" x="7466013" y="4322763"/>
          <p14:tracePt t="51517" x="7458075" y="4322763"/>
          <p14:tracePt t="51528" x="7448550" y="4313238"/>
          <p14:tracePt t="51557" x="7448550" y="4303713"/>
          <p14:tracePt t="51774" x="7448550" y="4295775"/>
          <p14:tracePt t="51779" x="7448550" y="4286250"/>
          <p14:tracePt t="51786" x="7439025" y="4276725"/>
          <p14:tracePt t="51792" x="7439025" y="4268788"/>
          <p14:tracePt t="51805" x="7439025" y="4259263"/>
          <p14:tracePt t="51822" x="7439025" y="4249738"/>
          <p14:tracePt t="51832" x="7429500" y="4249738"/>
          <p14:tracePt t="52252" x="7429500" y="4240213"/>
          <p14:tracePt t="52973" x="7429500" y="4232275"/>
          <p14:tracePt t="52983" x="7429500" y="4222750"/>
          <p14:tracePt t="52992" x="7421563" y="4222750"/>
          <p14:tracePt t="52995" x="7421563" y="4213225"/>
          <p14:tracePt t="53782" x="7421563" y="4203700"/>
          <p14:tracePt t="53813" x="7421563" y="4195763"/>
          <p14:tracePt t="53822" x="7421563" y="4186238"/>
          <p14:tracePt t="53824" x="7412038" y="4186238"/>
          <p14:tracePt t="53827" x="7402513" y="4176713"/>
          <p14:tracePt t="53838" x="7402513" y="4167188"/>
          <p14:tracePt t="54115" x="7402513" y="4159250"/>
          <p14:tracePt t="57216" x="7402513" y="4149725"/>
          <p14:tracePt t="57222" x="7402513" y="4140200"/>
          <p14:tracePt t="59316" x="7412038" y="4140200"/>
          <p14:tracePt t="59319" x="7421563" y="4140200"/>
          <p14:tracePt t="59326" x="7439025" y="4149725"/>
          <p14:tracePt t="59332" x="7439025" y="4159250"/>
          <p14:tracePt t="59339" x="7448550" y="4159250"/>
          <p14:tracePt t="59342" x="7448550" y="4167188"/>
          <p14:tracePt t="59343" x="7458075" y="4176713"/>
          <p14:tracePt t="59347" x="7466013" y="4186238"/>
          <p14:tracePt t="59352" x="7485063" y="4195763"/>
          <p14:tracePt t="59355" x="7485063" y="4203700"/>
          <p14:tracePt t="59357" x="7494588" y="4203700"/>
          <p14:tracePt t="59359" x="7494588" y="4213225"/>
          <p14:tracePt t="59362" x="7502525" y="4222750"/>
          <p14:tracePt t="59364" x="7502525" y="4232275"/>
          <p14:tracePt t="59371" x="7521575" y="4249738"/>
          <p14:tracePt t="59373" x="7531100" y="4259263"/>
          <p14:tracePt t="59376" x="7539038" y="4268788"/>
          <p14:tracePt t="59379" x="7558088" y="4276725"/>
          <p14:tracePt t="59382" x="7558088" y="4295775"/>
          <p14:tracePt t="59388" x="7567613" y="4313238"/>
          <p14:tracePt t="59390" x="7585075" y="4322763"/>
          <p14:tracePt t="59392" x="7594600" y="4322763"/>
          <p14:tracePt t="59395" x="7594600" y="4340225"/>
          <p14:tracePt t="59397" x="7602538" y="4349750"/>
          <p14:tracePt t="59399" x="7612063" y="4359275"/>
          <p14:tracePt t="59403" x="7621588" y="4376738"/>
          <p14:tracePt t="59406" x="7639050" y="4386263"/>
          <p14:tracePt t="59408" x="7648575" y="4405313"/>
          <p14:tracePt t="59412" x="7667625" y="4422775"/>
          <p14:tracePt t="59414" x="7675563" y="4432300"/>
          <p14:tracePt t="59421" x="7694613" y="4449763"/>
          <p14:tracePt t="59423" x="7712075" y="4468813"/>
          <p14:tracePt t="59425" x="7721600" y="4486275"/>
          <p14:tracePt t="59427" x="7731125" y="4486275"/>
          <p14:tracePt t="59431" x="7740650" y="4505325"/>
          <p14:tracePt t="59433" x="7758113" y="4514850"/>
          <p14:tracePt t="59436" x="7777163" y="4532313"/>
          <p14:tracePt t="59439" x="7777163" y="4541838"/>
          <p14:tracePt t="59442" x="7794625" y="4559300"/>
          <p14:tracePt t="59444" x="7804150" y="4568825"/>
          <p14:tracePt t="59446" x="7804150" y="4578350"/>
          <p14:tracePt t="59449" x="7821613" y="4595813"/>
          <p14:tracePt t="59453" x="7840663" y="4605338"/>
          <p14:tracePt t="59455" x="7840663" y="4614863"/>
          <p14:tracePt t="59457" x="7850188" y="4624388"/>
          <p14:tracePt t="59459" x="7858125" y="4641850"/>
          <p14:tracePt t="59461" x="7867650" y="4651375"/>
          <p14:tracePt t="59465" x="7885113" y="4660900"/>
          <p14:tracePt t="59468" x="7885113" y="4678363"/>
          <p14:tracePt t="59470" x="7913688" y="4697413"/>
          <p14:tracePt t="59476" x="7931150" y="4714875"/>
          <p14:tracePt t="59479" x="7950200" y="4732338"/>
          <p14:tracePt t="59481" x="7958138" y="4732338"/>
          <p14:tracePt t="59484" x="7958138" y="4741863"/>
          <p14:tracePt t="59485" x="7977188" y="4751388"/>
          <p14:tracePt t="59488" x="7977188" y="4760913"/>
          <p14:tracePt t="59490" x="7994650" y="4778375"/>
          <p14:tracePt t="59493" x="7994650" y="4787900"/>
          <p14:tracePt t="59495" x="7994650" y="4797425"/>
          <p14:tracePt t="59497" x="8013700" y="4797425"/>
          <p14:tracePt t="59500" x="8023225" y="4805363"/>
          <p14:tracePt t="59502" x="8031163" y="4814888"/>
          <p14:tracePt t="59504" x="8031163" y="4824413"/>
          <p14:tracePt t="59508" x="8031163" y="4833938"/>
          <p14:tracePt t="59509" x="8059738" y="4841875"/>
          <p14:tracePt t="59511" x="8059738" y="4851400"/>
          <p14:tracePt t="59515" x="8059738" y="4870450"/>
          <p14:tracePt t="59522" x="8059738" y="4878388"/>
          <p14:tracePt t="59523" x="8059738" y="4887913"/>
          <p14:tracePt t="59525" x="8077200" y="4897438"/>
          <p14:tracePt t="59528" x="8077200" y="4906963"/>
          <p14:tracePt t="59530" x="8077200" y="4914900"/>
          <p14:tracePt t="59534" x="8077200" y="4924425"/>
          <p14:tracePt t="59537" x="8086725" y="4924425"/>
          <p14:tracePt t="59540" x="8096250" y="4933950"/>
          <p14:tracePt t="59541" x="8096250" y="4943475"/>
          <p14:tracePt t="59543" x="8096250" y="4951413"/>
          <p14:tracePt t="59547" x="8104188" y="4960938"/>
          <p14:tracePt t="59552" x="8113713" y="4970463"/>
          <p14:tracePt t="59557" x="8113713" y="4979988"/>
          <p14:tracePt t="59561" x="8123238" y="4987925"/>
          <p14:tracePt t="59569" x="8123238" y="4997450"/>
          <p14:tracePt t="59576" x="8132763" y="4997450"/>
          <p14:tracePt t="59593" x="8132763" y="5006975"/>
          <p14:tracePt t="59667" x="8132763" y="5016500"/>
          <p14:tracePt t="59675" x="8132763" y="5033963"/>
          <p14:tracePt t="59681" x="8132763" y="5043488"/>
          <p14:tracePt t="59685" x="8132763" y="5053013"/>
          <p14:tracePt t="59690" x="8132763" y="5060950"/>
          <p14:tracePt t="59697" x="8132763" y="5070475"/>
          <p14:tracePt t="59699" x="8132763" y="5080000"/>
          <p14:tracePt t="59704" x="8132763" y="5089525"/>
          <p14:tracePt t="59710" x="8132763" y="5097463"/>
          <p14:tracePt t="59715" x="8132763" y="5106988"/>
          <p14:tracePt t="59724" x="8132763" y="5116513"/>
          <p14:tracePt t="59729" x="8132763" y="5126038"/>
          <p14:tracePt t="59737" x="8132763" y="5143500"/>
          <p14:tracePt t="59745" x="8132763" y="5153025"/>
          <p14:tracePt t="59754" x="8132763" y="5170488"/>
          <p14:tracePt t="59764" x="8132763" y="5180013"/>
          <p14:tracePt t="59808" x="8132763" y="5189538"/>
          <p14:tracePt t="59868" x="8140700" y="5189538"/>
          <p14:tracePt t="59980" x="8140700" y="5170488"/>
          <p14:tracePt t="59983" x="8140700" y="5160963"/>
          <p14:tracePt t="59987" x="8140700" y="5143500"/>
          <p14:tracePt t="59991" x="8140700" y="5133975"/>
          <p14:tracePt t="59993" x="8140700" y="5126038"/>
          <p14:tracePt t="59995" x="8132763" y="5116513"/>
          <p14:tracePt t="59997" x="8132763" y="5097463"/>
          <p14:tracePt t="60004" x="8132763" y="5089525"/>
          <p14:tracePt t="60007" x="8123238" y="5053013"/>
          <p14:tracePt t="60012" x="8123238" y="5024438"/>
          <p14:tracePt t="60015" x="8123238" y="5016500"/>
          <p14:tracePt t="60018" x="8123238" y="4997450"/>
          <p14:tracePt t="60023" x="8113713" y="4960938"/>
          <p14:tracePt t="60027" x="8096250" y="4943475"/>
          <p14:tracePt t="60029" x="8096250" y="4933950"/>
          <p14:tracePt t="60032" x="8086725" y="4924425"/>
          <p14:tracePt t="60035" x="8077200" y="4906963"/>
          <p14:tracePt t="60039" x="8077200" y="4878388"/>
          <p14:tracePt t="60041" x="8077200" y="4870450"/>
          <p14:tracePt t="60044" x="8077200" y="4860925"/>
          <p14:tracePt t="60047" x="8059738" y="4841875"/>
          <p14:tracePt t="60051" x="8059738" y="4824413"/>
          <p14:tracePt t="60056" x="8059738" y="4814888"/>
          <p14:tracePt t="60058" x="8059738" y="4797425"/>
          <p14:tracePt t="60063" x="8050213" y="4787900"/>
          <p14:tracePt t="60065" x="8040688" y="4778375"/>
          <p14:tracePt t="60067" x="8040688" y="4768850"/>
          <p14:tracePt t="60074" x="8023225" y="4741863"/>
          <p14:tracePt t="60078" x="8023225" y="4732338"/>
          <p14:tracePt t="60080" x="8013700" y="4724400"/>
          <p14:tracePt t="60083" x="8013700" y="4705350"/>
          <p14:tracePt t="60088" x="8013700" y="4697413"/>
          <p14:tracePt t="60091" x="7994650" y="4687888"/>
          <p14:tracePt t="60095" x="7986713" y="4678363"/>
          <p14:tracePt t="60098" x="7986713" y="4668838"/>
          <p14:tracePt t="60100" x="7986713" y="4660900"/>
          <p14:tracePt t="60106" x="7986713" y="4641850"/>
          <p14:tracePt t="60110" x="7977188" y="4632325"/>
          <p14:tracePt t="60115" x="7977188" y="4624388"/>
          <p14:tracePt t="60118" x="7967663" y="4624388"/>
          <p14:tracePt t="60123" x="7967663" y="4605338"/>
          <p14:tracePt t="60126" x="7967663" y="4595813"/>
          <p14:tracePt t="60129" x="7950200" y="4587875"/>
          <p14:tracePt t="60138" x="7950200" y="4568825"/>
          <p14:tracePt t="60143" x="7950200" y="4559300"/>
          <p14:tracePt t="60146" x="7931150" y="4551363"/>
          <p14:tracePt t="60154" x="7931150" y="4522788"/>
          <p14:tracePt t="60159" x="7921625" y="4514850"/>
          <p14:tracePt t="60162" x="7921625" y="4505325"/>
          <p14:tracePt t="60165" x="7921625" y="4495800"/>
          <p14:tracePt t="60172" x="7904163" y="4468813"/>
          <p14:tracePt t="60176" x="7904163" y="4459288"/>
          <p14:tracePt t="60181" x="7904163" y="4449763"/>
          <p14:tracePt t="60183" x="7904163" y="4441825"/>
          <p14:tracePt t="60190" x="7885113" y="4422775"/>
          <p14:tracePt t="60192" x="7877175" y="4413250"/>
          <p14:tracePt t="60197" x="7877175" y="4405313"/>
          <p14:tracePt t="60200" x="7877175" y="4395788"/>
          <p14:tracePt t="60206" x="7877175" y="4376738"/>
          <p14:tracePt t="60210" x="7867650" y="4359275"/>
          <p14:tracePt t="60215" x="7867650" y="4349750"/>
          <p14:tracePt t="60217" x="7867650" y="4340225"/>
          <p14:tracePt t="60222" x="7858125" y="4332288"/>
          <p14:tracePt t="60226" x="7850188" y="4313238"/>
          <p14:tracePt t="60229" x="7850188" y="4303713"/>
          <p14:tracePt t="60233" x="7840663" y="4303713"/>
          <p14:tracePt t="60238" x="7831138" y="4286250"/>
          <p14:tracePt t="60240" x="7821613" y="4286250"/>
          <p14:tracePt t="60243" x="7821613" y="4268788"/>
          <p14:tracePt t="60245" x="7821613" y="4259263"/>
          <p14:tracePt t="60247" x="7821613" y="4249738"/>
          <p14:tracePt t="60250" x="7813675" y="4249738"/>
          <p14:tracePt t="60258" x="7804150" y="4240213"/>
          <p14:tracePt t="60271" x="7804150" y="4213225"/>
          <p14:tracePt t="60273" x="7794625" y="4213225"/>
          <p14:tracePt t="60287" x="7785100" y="4213225"/>
          <p14:tracePt t="60296" x="7777163" y="4203700"/>
          <p14:tracePt t="60304" x="7767638" y="4195763"/>
          <p14:tracePt t="60313" x="7767638" y="4186238"/>
          <p14:tracePt t="60316" x="7748588" y="4186238"/>
          <p14:tracePt t="60321" x="7748588" y="4176713"/>
          <p14:tracePt t="60331" x="7748588" y="4167188"/>
          <p14:tracePt t="60334" x="7740650" y="4167188"/>
          <p14:tracePt t="60342" x="7731125" y="4167188"/>
          <p14:tracePt t="60361" x="7721600" y="4159250"/>
          <p14:tracePt t="60532" x="7712075" y="4159250"/>
          <p14:tracePt t="60546" x="7712075" y="4167188"/>
          <p14:tracePt t="60550" x="7712075" y="4176713"/>
          <p14:tracePt t="60556" x="7712075" y="4186238"/>
          <p14:tracePt t="60558" x="7712075" y="4195763"/>
          <p14:tracePt t="60565" x="7712075" y="4203700"/>
          <p14:tracePt t="60568" x="7712075" y="4213225"/>
          <p14:tracePt t="60581" x="7712075" y="4222750"/>
          <p14:tracePt t="60593" x="7712075" y="4232275"/>
          <p14:tracePt t="60605" x="7712075" y="4240213"/>
          <p14:tracePt t="60633" x="7712075" y="4249738"/>
          <p14:tracePt t="60642" x="7712075" y="4259263"/>
          <p14:tracePt t="60662" x="7712075" y="4268788"/>
          <p14:tracePt t="60671" x="7712075" y="4276725"/>
          <p14:tracePt t="60674" x="7721600" y="4276725"/>
          <p14:tracePt t="60678" x="7721600" y="4286250"/>
          <p14:tracePt t="60687" x="7721600" y="4295775"/>
          <p14:tracePt t="60691" x="7721600" y="4303713"/>
          <p14:tracePt t="60694" x="7731125" y="4303713"/>
          <p14:tracePt t="60701" x="7731125" y="4313238"/>
          <p14:tracePt t="60706" x="7740650" y="4313238"/>
          <p14:tracePt t="60709" x="7740650" y="4322763"/>
          <p14:tracePt t="60711" x="7740650" y="4332288"/>
          <p14:tracePt t="60715" x="7740650" y="4340225"/>
          <p14:tracePt t="60718" x="7740650" y="4349750"/>
          <p14:tracePt t="60724" x="7758113" y="4368800"/>
          <p14:tracePt t="60730" x="7767638" y="4376738"/>
          <p14:tracePt t="60733" x="7767638" y="4386263"/>
          <p14:tracePt t="60738" x="7785100" y="4405313"/>
          <p14:tracePt t="60741" x="7785100" y="4422775"/>
          <p14:tracePt t="60743" x="7794625" y="4441825"/>
          <p14:tracePt t="60746" x="7804150" y="4449763"/>
          <p14:tracePt t="60751" x="7804150" y="4459288"/>
          <p14:tracePt t="60756" x="7813675" y="4514850"/>
          <p14:tracePt t="60758" x="7821613" y="4522788"/>
          <p14:tracePt t="60763" x="7850188" y="4551363"/>
          <p14:tracePt t="60765" x="7850188" y="4559300"/>
          <p14:tracePt t="60769" x="7867650" y="4578350"/>
          <p14:tracePt t="60775" x="7885113" y="4605338"/>
          <p14:tracePt t="60777" x="7885113" y="4614863"/>
          <p14:tracePt t="60780" x="7894638" y="4632325"/>
          <p14:tracePt t="60785" x="7904163" y="4641850"/>
          <p14:tracePt t="60789" x="7921625" y="4668838"/>
          <p14:tracePt t="60793" x="7921625" y="4687888"/>
          <p14:tracePt t="60795" x="7921625" y="4697413"/>
          <p14:tracePt t="60798" x="7940675" y="4705350"/>
          <p14:tracePt t="60803" x="7940675" y="4724400"/>
          <p14:tracePt t="60807" x="7958138" y="4741863"/>
          <p14:tracePt t="60811" x="7958138" y="4760913"/>
          <p14:tracePt t="60814" x="7977188" y="4768850"/>
          <p14:tracePt t="60818" x="7986713" y="4778375"/>
          <p14:tracePt t="60821" x="7994650" y="4787900"/>
          <p14:tracePt t="60824" x="7994650" y="4797425"/>
          <p14:tracePt t="60827" x="7994650" y="4805363"/>
          <p14:tracePt t="60831" x="8013700" y="4814888"/>
          <p14:tracePt t="60837" x="8013700" y="4833938"/>
          <p14:tracePt t="60845" x="8023225" y="4833938"/>
          <p14:tracePt t="60848" x="8023225" y="4841875"/>
          <p14:tracePt t="60854" x="8023225" y="4851400"/>
          <p14:tracePt t="60857" x="8031163" y="4860925"/>
          <p14:tracePt t="60859" x="8040688" y="4870450"/>
          <p14:tracePt t="60864" x="8040688" y="4878388"/>
          <p14:tracePt t="60872" x="8059738" y="4887913"/>
          <p14:tracePt t="60881" x="8059738" y="4897438"/>
          <p14:tracePt t="60889" x="8077200" y="4906963"/>
          <p14:tracePt t="60891" x="8077200" y="4914900"/>
          <p14:tracePt t="60897" x="8077200" y="4924425"/>
          <p14:tracePt t="60903" x="8077200" y="4933950"/>
          <p14:tracePt t="60920" x="8096250" y="4943475"/>
          <p14:tracePt t="60931" x="8104188" y="4960938"/>
          <p14:tracePt t="60938" x="8113713" y="4970463"/>
          <p14:tracePt t="60946" x="8123238" y="4970463"/>
          <p14:tracePt t="60949" x="8123238" y="4979988"/>
          <p14:tracePt t="60954" x="8123238" y="4987925"/>
          <p14:tracePt t="60957" x="8123238" y="4997450"/>
          <p14:tracePt t="60969" x="8132763" y="5006975"/>
          <p14:tracePt t="60972" x="8140700" y="5006975"/>
          <p14:tracePt t="60976" x="8140700" y="5024438"/>
          <p14:tracePt t="60987" x="8140700" y="5033963"/>
          <p14:tracePt t="60990" x="8140700" y="5043488"/>
          <p14:tracePt t="60999" x="8150225" y="5043488"/>
          <p14:tracePt t="61004" x="8150225" y="5053013"/>
          <p14:tracePt t="61010" x="8150225" y="5060950"/>
          <p14:tracePt t="61021" x="8159750" y="5070475"/>
          <p14:tracePt t="61032" x="8159750" y="5080000"/>
          <p14:tracePt t="61040" x="8169275" y="5089525"/>
          <p14:tracePt t="61059" x="8169275" y="5097463"/>
          <p14:tracePt t="61064" x="8177213" y="5097463"/>
          <p14:tracePt t="61097" x="8186738" y="5097463"/>
          <p14:tracePt t="61101" x="8186738" y="5106988"/>
          <p14:tracePt t="63918" x="8196263" y="5106988"/>
          <p14:tracePt t="63922" x="8196263" y="5116513"/>
          <p14:tracePt t="63925" x="8213725" y="5116513"/>
          <p14:tracePt t="63933" x="8232775" y="5116513"/>
          <p14:tracePt t="63948" x="8240713" y="5126038"/>
          <p14:tracePt t="63954" x="8250238" y="5126038"/>
          <p14:tracePt t="63962" x="8259763" y="5126038"/>
          <p14:tracePt t="63972" x="8277225" y="5126038"/>
          <p14:tracePt t="63988" x="8286750" y="5126038"/>
          <p14:tracePt t="63993" x="8296275" y="5126038"/>
          <p14:tracePt t="64003" x="8296275" y="5133975"/>
          <p14:tracePt t="64009" x="8305800" y="5133975"/>
          <p14:tracePt t="64020" x="8313738" y="5133975"/>
          <p14:tracePt t="64024" x="8313738" y="5143500"/>
          <p14:tracePt t="64030" x="8323263" y="5143500"/>
          <p14:tracePt t="64034" x="8332788" y="5143500"/>
          <p14:tracePt t="64040" x="8342313" y="5143500"/>
          <p14:tracePt t="64042" x="8350250" y="5153025"/>
          <p14:tracePt t="64053" x="8369300" y="5153025"/>
          <p14:tracePt t="65271" x="8378825" y="5153025"/>
          <p14:tracePt t="65277" x="8386763" y="5153025"/>
          <p14:tracePt t="65280" x="8396288" y="5153025"/>
          <p14:tracePt t="65282" x="8415338" y="5153025"/>
          <p14:tracePt t="65286" x="8432800" y="5143500"/>
          <p14:tracePt t="65289" x="8459788" y="5143500"/>
          <p14:tracePt t="65291" x="8478838" y="5143500"/>
          <p14:tracePt t="65293" x="8488363" y="5143500"/>
          <p14:tracePt t="65295" x="8505825" y="5143500"/>
          <p14:tracePt t="65297" x="8515350" y="5143500"/>
          <p14:tracePt t="65299" x="8542338" y="5143500"/>
          <p14:tracePt t="65302" x="8559800" y="5143500"/>
          <p14:tracePt t="65305" x="8596313" y="5143500"/>
          <p14:tracePt t="65307" x="8615363" y="5143500"/>
          <p14:tracePt t="65309" x="8632825" y="5143500"/>
          <p14:tracePt t="65312" x="8651875" y="5143500"/>
          <p14:tracePt t="65314" x="8688388" y="5143500"/>
          <p14:tracePt t="65321" x="8734425" y="5143500"/>
          <p14:tracePt t="65324" x="8807450" y="5153025"/>
          <p14:tracePt t="65327" x="8842375" y="5153025"/>
          <p14:tracePt t="65329" x="8861425" y="5160963"/>
          <p14:tracePt t="65333" x="8907463" y="5170488"/>
          <p14:tracePt t="65336" x="8961438" y="5180013"/>
          <p14:tracePt t="65340" x="9034463" y="5207000"/>
          <p14:tracePt t="65343" x="9070975" y="5216525"/>
          <p14:tracePt t="65345" x="9107488" y="5226050"/>
          <p14:tracePt t="65347" x="9126538" y="5226050"/>
          <p14:tracePt t="66021" x="747713" y="6804025"/>
          <p14:tracePt t="66023" x="711200" y="6767513"/>
          <p14:tracePt t="66024" x="701675" y="6748463"/>
          <p14:tracePt t="66025" x="684213" y="6738938"/>
          <p14:tracePt t="66027" x="655638" y="6702425"/>
          <p14:tracePt t="66028" x="647700" y="6684963"/>
          <p14:tracePt t="66031" x="601663" y="6638925"/>
          <p14:tracePt t="66033" x="592138" y="6621463"/>
          <p14:tracePt t="66036" x="547688" y="6565900"/>
          <p14:tracePt t="66038" x="528638" y="6548438"/>
          <p14:tracePt t="66040" x="482600" y="6511925"/>
          <p14:tracePt t="66042" x="465138" y="6483350"/>
          <p14:tracePt t="66044" x="419100" y="6446838"/>
          <p14:tracePt t="66045" x="401638" y="6429375"/>
          <p14:tracePt t="66047" x="373063" y="6383338"/>
          <p14:tracePt t="66049" x="336550" y="6346825"/>
          <p14:tracePt t="66051" x="292100" y="6292850"/>
          <p14:tracePt t="66055" x="228600" y="6219825"/>
          <p14:tracePt t="66056" x="209550" y="6192838"/>
          <p14:tracePt t="66058" x="146050" y="6146800"/>
          <p14:tracePt t="66059" x="127000" y="6127750"/>
          <p14:tracePt t="66060" x="90488" y="6091238"/>
          <p14:tracePt t="66063" x="46038" y="6054725"/>
          <p14:tracePt t="66064" x="9525" y="60372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46610C-6B01-419E-A565-06BCF08DA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15CAC3-8DBC-447B-9DAE-9A0E5223B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A3: Clustering index, equality on </a:t>
            </a:r>
            <a:r>
              <a:rPr lang="en-US" altLang="zh-TW" dirty="0" err="1"/>
              <a:t>nonkey</a:t>
            </a:r>
            <a:r>
              <a:rPr lang="en-US" altLang="zh-TW" dirty="0"/>
              <a:t> (p. 15.11)</a:t>
            </a:r>
          </a:p>
          <a:p>
            <a:r>
              <a:rPr lang="en-US" altLang="en-US" i="1" dirty="0">
                <a:ea typeface="MS PGothic" panose="020B0600070205080204" pitchFamily="34" charset="-128"/>
              </a:rPr>
              <a:t>Cost</a:t>
            </a:r>
            <a:r>
              <a:rPr lang="en-US" altLang="en-US" dirty="0">
                <a:ea typeface="MS PGothic" panose="020B0600070205080204" pitchFamily="34" charset="-128"/>
              </a:rPr>
              <a:t> = </a:t>
            </a:r>
            <a:r>
              <a:rPr lang="en-US" altLang="en-US" i="1" dirty="0">
                <a:ea typeface="MS PGothic" panose="020B0600070205080204" pitchFamily="34" charset="-128"/>
              </a:rPr>
              <a:t>h</a:t>
            </a:r>
            <a:r>
              <a:rPr lang="en-US" altLang="en-US" i="1" baseline="-25000" dirty="0">
                <a:ea typeface="MS PGothic" panose="020B0600070205080204" pitchFamily="34" charset="-128"/>
              </a:rPr>
              <a:t>i</a:t>
            </a:r>
            <a:r>
              <a:rPr lang="en-US" altLang="en-US" i="1" dirty="0">
                <a:ea typeface="MS PGothic" panose="020B0600070205080204" pitchFamily="34" charset="-128"/>
              </a:rPr>
              <a:t> * </a:t>
            </a:r>
            <a:r>
              <a:rPr lang="en-US" altLang="en-US" dirty="0">
                <a:ea typeface="MS PGothic" panose="020B0600070205080204" pitchFamily="34" charset="-128"/>
                <a:sym typeface="Symbol" panose="05050102010706020507" pitchFamily="18" charset="2"/>
              </a:rPr>
              <a:t>(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dirty="0">
                <a:ea typeface="MS PGothic" panose="020B0600070205080204" pitchFamily="34" charset="-128"/>
                <a:sym typeface="Symbol" panose="05050102010706020507" pitchFamily="18" charset="2"/>
              </a:rPr>
              <a:t> + </a:t>
            </a:r>
            <a:r>
              <a:rPr lang="en-US" altLang="en-US" i="1" dirty="0" err="1">
                <a:ea typeface="MS PGothic" panose="020B0600070205080204" pitchFamily="34" charset="-128"/>
                <a:sym typeface="Symbol" panose="05050102010706020507" pitchFamily="18" charset="2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  <a:sym typeface="Symbol" panose="05050102010706020507" pitchFamily="18" charset="2"/>
              </a:rPr>
              <a:t>S</a:t>
            </a:r>
            <a:r>
              <a:rPr lang="en-US" altLang="en-US" dirty="0">
                <a:ea typeface="MS PGothic" panose="020B0600070205080204" pitchFamily="34" charset="-128"/>
                <a:sym typeface="Symbol" panose="05050102010706020507" pitchFamily="18" charset="2"/>
              </a:rPr>
              <a:t>)</a:t>
            </a:r>
            <a:r>
              <a:rPr lang="en-US" altLang="en-US" i="1" dirty="0">
                <a:ea typeface="MS PGothic" panose="020B0600070205080204" pitchFamily="34" charset="-128"/>
              </a:rPr>
              <a:t> </a:t>
            </a:r>
            <a:r>
              <a:rPr lang="en-US" altLang="en-US" dirty="0">
                <a:ea typeface="MS PGothic" panose="020B0600070205080204" pitchFamily="34" charset="-128"/>
              </a:rPr>
              <a:t>+ </a:t>
            </a:r>
            <a:r>
              <a:rPr lang="en-US" altLang="en-US" i="1" dirty="0" err="1">
                <a:ea typeface="MS PGothic" panose="020B0600070205080204" pitchFamily="34" charset="-128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</a:rPr>
              <a:t>S</a:t>
            </a:r>
            <a:r>
              <a:rPr lang="en-US" altLang="en-US" dirty="0">
                <a:ea typeface="MS PGothic" panose="020B0600070205080204" pitchFamily="34" charset="-128"/>
              </a:rPr>
              <a:t> + </a:t>
            </a:r>
            <a:r>
              <a:rPr lang="en-US" altLang="en-US" i="1" dirty="0">
                <a:ea typeface="MS PGothic" panose="020B0600070205080204" pitchFamily="34" charset="-128"/>
              </a:rPr>
              <a:t>b</a:t>
            </a:r>
            <a:r>
              <a:rPr lang="en-US" altLang="en-US" dirty="0">
                <a:ea typeface="MS PGothic" panose="020B0600070205080204" pitchFamily="34" charset="-128"/>
              </a:rPr>
              <a:t> * </a:t>
            </a:r>
            <a:r>
              <a:rPr lang="en-US" altLang="en-US" i="1" dirty="0" err="1">
                <a:ea typeface="MS PGothic" panose="020B0600070205080204" pitchFamily="34" charset="-128"/>
              </a:rPr>
              <a:t>t</a:t>
            </a:r>
            <a:r>
              <a:rPr lang="en-US" altLang="en-US" i="1" baseline="-25000" dirty="0" err="1">
                <a:ea typeface="MS PGothic" panose="020B0600070205080204" pitchFamily="34" charset="-128"/>
              </a:rPr>
              <a:t>T</a:t>
            </a:r>
            <a:endParaRPr lang="en-US" altLang="en-US" i="1" dirty="0">
              <a:ea typeface="MS PGothic" panose="020B0600070205080204" pitchFamily="34" charset="-128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127AEFC-7866-4EAD-A456-F06A121B3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6B2252-D0FA-44FF-A78B-7E761B936BDC}" type="slidenum">
              <a:rPr lang="en-US" altLang="zh-TW" smtClean="0"/>
              <a:pPr>
                <a:defRPr/>
              </a:pPr>
              <a:t>4</a:t>
            </a:fld>
            <a:endParaRPr lang="en-US" altLang="zh-TW"/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CF0659FB-90F8-482E-AD60-CA61414EAB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2770881"/>
            <a:ext cx="4096552" cy="3950594"/>
          </a:xfrm>
          <a:prstGeom prst="rect">
            <a:avLst/>
          </a:prstGeom>
        </p:spPr>
      </p:pic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CCA7D940-ECB8-4EB5-8FF2-C03309D3F5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96608"/>
      </p:ext>
    </p:extLst>
  </p:cSld>
  <p:clrMapOvr>
    <a:masterClrMapping/>
  </p:clrMapOvr>
  <p:transition advTm="9228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89" x="26988" y="3702050"/>
          <p14:tracePt t="4092" x="90488" y="3711575"/>
          <p14:tracePt t="4095" x="146050" y="3721100"/>
          <p14:tracePt t="4099" x="200025" y="3730625"/>
          <p14:tracePt t="4103" x="255588" y="3738563"/>
          <p14:tracePt t="4105" x="282575" y="3748088"/>
          <p14:tracePt t="4107" x="328613" y="3757613"/>
          <p14:tracePt t="4110" x="365125" y="3767138"/>
          <p14:tracePt t="4112" x="401638" y="3775075"/>
          <p14:tracePt t="4114" x="438150" y="3784600"/>
          <p14:tracePt t="4116" x="455613" y="3784600"/>
          <p14:tracePt t="4117" x="474663" y="3794125"/>
          <p14:tracePt t="4121" x="519113" y="3803650"/>
          <p14:tracePt t="4124" x="584200" y="3830638"/>
          <p14:tracePt t="4126" x="592138" y="3830638"/>
          <p14:tracePt t="4132" x="684213" y="3848100"/>
          <p14:tracePt t="4134" x="701675" y="3857625"/>
          <p14:tracePt t="4138" x="738188" y="3867150"/>
          <p14:tracePt t="4140" x="747713" y="3867150"/>
          <p14:tracePt t="4143" x="765175" y="3867150"/>
          <p14:tracePt t="4145" x="774700" y="3875088"/>
          <p14:tracePt t="4150" x="801688" y="3884613"/>
          <p14:tracePt t="4152" x="811213" y="3884613"/>
          <p14:tracePt t="4164" x="820738" y="3884613"/>
          <p14:tracePt t="20746" x="830263" y="3884613"/>
          <p14:tracePt t="20749" x="838200" y="3884613"/>
          <p14:tracePt t="20751" x="847725" y="3884613"/>
          <p14:tracePt t="20763" x="857250" y="3884613"/>
          <p14:tracePt t="20768" x="866775" y="3884613"/>
          <p14:tracePt t="20787" x="874713" y="3884613"/>
          <p14:tracePt t="20803" x="884238" y="3884613"/>
          <p14:tracePt t="20942" x="903288" y="3884613"/>
          <p14:tracePt t="20946" x="920750" y="3884613"/>
          <p14:tracePt t="20950" x="930275" y="3884613"/>
          <p14:tracePt t="20951" x="939800" y="3884613"/>
          <p14:tracePt t="20957" x="966788" y="3884613"/>
          <p14:tracePt t="20959" x="974725" y="3884613"/>
          <p14:tracePt t="20963" x="984250" y="3884613"/>
          <p14:tracePt t="20964" x="993775" y="3884613"/>
          <p14:tracePt t="20967" x="1003300" y="3884613"/>
          <p14:tracePt t="20968" x="1011238" y="3884613"/>
          <p14:tracePt t="20974" x="1020763" y="3884613"/>
          <p14:tracePt t="20981" x="1030288" y="3884613"/>
          <p14:tracePt t="20984" x="1039813" y="3884613"/>
          <p14:tracePt t="20986" x="1047750" y="3884613"/>
          <p14:tracePt t="20989" x="1057275" y="3884613"/>
          <p14:tracePt t="20991" x="1066800" y="3884613"/>
          <p14:tracePt t="20993" x="1076325" y="3884613"/>
          <p14:tracePt t="20999" x="1084263" y="3884613"/>
          <p14:tracePt t="21001" x="1093788" y="3884613"/>
          <p14:tracePt t="21003" x="1103313" y="3884613"/>
          <p14:tracePt t="21008" x="1120775" y="3884613"/>
          <p14:tracePt t="21010" x="1130300" y="3884613"/>
          <p14:tracePt t="21014" x="1149350" y="3884613"/>
          <p14:tracePt t="21018" x="1157288" y="3884613"/>
          <p14:tracePt t="21024" x="1185863" y="3884613"/>
          <p14:tracePt t="21028" x="1193800" y="3884613"/>
          <p14:tracePt t="21031" x="1203325" y="3884613"/>
          <p14:tracePt t="21033" x="1212850" y="3884613"/>
          <p14:tracePt t="21034" x="1222375" y="3884613"/>
          <p14:tracePt t="21037" x="1239838" y="3884613"/>
          <p14:tracePt t="21041" x="1249363" y="3884613"/>
          <p14:tracePt t="21043" x="1258888" y="3894138"/>
          <p14:tracePt t="21050" x="1276350" y="3894138"/>
          <p14:tracePt t="21056" x="1285875" y="3894138"/>
          <p14:tracePt t="21058" x="1293813" y="3894138"/>
          <p14:tracePt t="21061" x="1312863" y="3903663"/>
          <p14:tracePt t="21066" x="1330325" y="3903663"/>
          <p14:tracePt t="21070" x="1339850" y="3903663"/>
          <p14:tracePt t="21074" x="1358900" y="3903663"/>
          <p14:tracePt t="21077" x="1376363" y="3903663"/>
          <p14:tracePt t="21080" x="1385888" y="3903663"/>
          <p14:tracePt t="21083" x="1403350" y="3903663"/>
          <p14:tracePt t="21086" x="1412875" y="3911600"/>
          <p14:tracePt t="21089" x="1422400" y="3911600"/>
          <p14:tracePt t="21092" x="1439863" y="3911600"/>
          <p14:tracePt t="21094" x="1449388" y="3921125"/>
          <p14:tracePt t="21097" x="1458913" y="3921125"/>
          <p14:tracePt t="21098" x="1468438" y="3921125"/>
          <p14:tracePt t="21100" x="1476375" y="3921125"/>
          <p14:tracePt t="21103" x="1485900" y="3921125"/>
          <p14:tracePt t="21106" x="1512888" y="3921125"/>
          <p14:tracePt t="21111" x="1522413" y="3921125"/>
          <p14:tracePt t="21112" x="1541463" y="3930650"/>
          <p14:tracePt t="21116" x="1558925" y="3930650"/>
          <p14:tracePt t="21118" x="1568450" y="3930650"/>
          <p14:tracePt t="21122" x="1576388" y="3930650"/>
          <p14:tracePt t="21125" x="1585913" y="3940175"/>
          <p14:tracePt t="21127" x="1595438" y="3940175"/>
          <p14:tracePt t="21129" x="1604963" y="3940175"/>
          <p14:tracePt t="21131" x="1622425" y="3940175"/>
          <p14:tracePt t="21136" x="1631950" y="3940175"/>
          <p14:tracePt t="21139" x="1641475" y="3948113"/>
          <p14:tracePt t="21143" x="1658938" y="3948113"/>
          <p14:tracePt t="21144" x="1668463" y="3948113"/>
          <p14:tracePt t="21147" x="1677988" y="3948113"/>
          <p14:tracePt t="21152" x="1685925" y="3957638"/>
          <p14:tracePt t="21155" x="1695450" y="3957638"/>
          <p14:tracePt t="21158" x="1714500" y="3957638"/>
          <p14:tracePt t="21162" x="1722438" y="3957638"/>
          <p14:tracePt t="21164" x="1731963" y="3957638"/>
          <p14:tracePt t="21170" x="1731963" y="3967163"/>
          <p14:tracePt t="21174" x="1751013" y="3967163"/>
          <p14:tracePt t="21183" x="1758950" y="3967163"/>
          <p14:tracePt t="21184" x="1768475" y="3967163"/>
          <p14:tracePt t="21193" x="1778000" y="3967163"/>
          <p14:tracePt t="21200" x="1787525" y="3967163"/>
          <p14:tracePt t="21206" x="1795463" y="3967163"/>
          <p14:tracePt t="21212" x="1795463" y="3976688"/>
          <p14:tracePt t="21213" x="1804988" y="3976688"/>
          <p14:tracePt t="21220" x="1814513" y="3976688"/>
          <p14:tracePt t="21224" x="1824038" y="3976688"/>
          <p14:tracePt t="21229" x="1831975" y="3976688"/>
          <p14:tracePt t="21234" x="1841500" y="3984625"/>
          <p14:tracePt t="21244" x="1851025" y="3984625"/>
          <p14:tracePt t="21248" x="1860550" y="3984625"/>
          <p14:tracePt t="21253" x="1868488" y="3984625"/>
          <p14:tracePt t="21259" x="1878013" y="3994150"/>
          <p14:tracePt t="21263" x="1887538" y="3994150"/>
          <p14:tracePt t="21265" x="1887538" y="4003675"/>
          <p14:tracePt t="21268" x="1895475" y="4003675"/>
          <p14:tracePt t="21272" x="1905000" y="4013200"/>
          <p14:tracePt t="21275" x="1905000" y="4021138"/>
          <p14:tracePt t="21277" x="1914525" y="4021138"/>
          <p14:tracePt t="21280" x="1931988" y="4021138"/>
          <p14:tracePt t="21284" x="1951038" y="4040188"/>
          <p14:tracePt t="21285" x="1960563" y="4040188"/>
          <p14:tracePt t="21290" x="1987550" y="4067175"/>
          <p14:tracePt t="21292" x="1997075" y="4067175"/>
          <p14:tracePt t="21295" x="2024063" y="4076700"/>
          <p14:tracePt t="21298" x="2041525" y="4086225"/>
          <p14:tracePt t="21300" x="2051050" y="4094163"/>
          <p14:tracePt t="21302" x="2060575" y="4103688"/>
          <p14:tracePt t="21307" x="2106613" y="4122738"/>
          <p14:tracePt t="21309" x="2114550" y="4130675"/>
          <p14:tracePt t="21313" x="2133600" y="4140200"/>
          <p14:tracePt t="21315" x="2170113" y="4149725"/>
          <p14:tracePt t="21317" x="2179638" y="4159250"/>
          <p14:tracePt t="21320" x="2187575" y="4167188"/>
          <p14:tracePt t="21325" x="2224088" y="4186238"/>
          <p14:tracePt t="21327" x="2233613" y="4195763"/>
          <p14:tracePt t="21328" x="2243138" y="4195763"/>
          <p14:tracePt t="21332" x="2260600" y="4203700"/>
          <p14:tracePt t="21334" x="2270125" y="4213225"/>
          <p14:tracePt t="21337" x="2279650" y="4222750"/>
          <p14:tracePt t="21341" x="2297113" y="4232275"/>
          <p14:tracePt t="21343" x="2306638" y="4240213"/>
          <p14:tracePt t="21345" x="2316163" y="4249738"/>
          <p14:tracePt t="21350" x="2333625" y="4259263"/>
          <p14:tracePt t="21351" x="2343150" y="4259263"/>
          <p14:tracePt t="21358" x="2360613" y="4276725"/>
          <p14:tracePt t="21363" x="2379663" y="4286250"/>
          <p14:tracePt t="21366" x="2379663" y="4295775"/>
          <p14:tracePt t="21369" x="2397125" y="4295775"/>
          <p14:tracePt t="21373" x="2406650" y="4313238"/>
          <p14:tracePt t="21379" x="2416175" y="4313238"/>
          <p14:tracePt t="21383" x="2425700" y="4322763"/>
          <p14:tracePt t="21388" x="2433638" y="4332288"/>
          <p14:tracePt t="21391" x="2443163" y="4340225"/>
          <p14:tracePt t="21394" x="2452688" y="4340225"/>
          <p14:tracePt t="21396" x="2462213" y="4349750"/>
          <p14:tracePt t="21400" x="2462213" y="4359275"/>
          <p14:tracePt t="21401" x="2470150" y="4359275"/>
          <p14:tracePt t="21406" x="2479675" y="4368800"/>
          <p14:tracePt t="21408" x="2489200" y="4368800"/>
          <p14:tracePt t="21412" x="2506663" y="4376738"/>
          <p14:tracePt t="21416" x="2525713" y="4386263"/>
          <p14:tracePt t="21419" x="2525713" y="4395788"/>
          <p14:tracePt t="21423" x="2533650" y="4405313"/>
          <p14:tracePt t="21425" x="2552700" y="4413250"/>
          <p14:tracePt t="21429" x="2562225" y="4422775"/>
          <p14:tracePt t="21430" x="2570163" y="4422775"/>
          <p14:tracePt t="21432" x="2589213" y="4422775"/>
          <p14:tracePt t="21433" x="2598738" y="4441825"/>
          <p14:tracePt t="21436" x="2598738" y="4449763"/>
          <p14:tracePt t="21441" x="2625725" y="4459288"/>
          <p14:tracePt t="21443" x="2635250" y="4459288"/>
          <p14:tracePt t="21447" x="2652713" y="4478338"/>
          <p14:tracePt t="21449" x="2662238" y="4478338"/>
          <p14:tracePt t="21452" x="2662238" y="4486275"/>
          <p14:tracePt t="21456" x="2679700" y="4495800"/>
          <p14:tracePt t="21458" x="2698750" y="4505325"/>
          <p14:tracePt t="21460" x="2708275" y="4514850"/>
          <p14:tracePt t="21463" x="2725738" y="4522788"/>
          <p14:tracePt t="21467" x="2752725" y="4532313"/>
          <p14:tracePt t="21472" x="2771775" y="4551363"/>
          <p14:tracePt t="21475" x="2789238" y="4559300"/>
          <p14:tracePt t="21479" x="2808288" y="4568825"/>
          <p14:tracePt t="21481" x="2835275" y="4587875"/>
          <p14:tracePt t="21483" x="2844800" y="4587875"/>
          <p14:tracePt t="21485" x="2862263" y="4605338"/>
          <p14:tracePt t="21490" x="2881313" y="4624388"/>
          <p14:tracePt t="21492" x="2898775" y="4624388"/>
          <p14:tracePt t="21497" x="2935288" y="4641850"/>
          <p14:tracePt t="21499" x="2962275" y="4660900"/>
          <p14:tracePt t="21502" x="2971800" y="4668838"/>
          <p14:tracePt t="21508" x="3017838" y="4697413"/>
          <p14:tracePt t="21509" x="3035300" y="4714875"/>
          <p14:tracePt t="21511" x="3044825" y="4724400"/>
          <p14:tracePt t="21513" x="3054350" y="4724400"/>
          <p14:tracePt t="21516" x="3081338" y="4741863"/>
          <p14:tracePt t="21519" x="3108325" y="4760913"/>
          <p14:tracePt t="21523" x="3136900" y="4778375"/>
          <p14:tracePt t="21526" x="3154363" y="4787900"/>
          <p14:tracePt t="21528" x="3171825" y="4797425"/>
          <p14:tracePt t="21530" x="3171825" y="4805363"/>
          <p14:tracePt t="21532" x="3181350" y="4805363"/>
          <p14:tracePt t="21534" x="3190875" y="4805363"/>
          <p14:tracePt t="21535" x="3200400" y="4814888"/>
          <p14:tracePt t="21539" x="3217863" y="4833938"/>
          <p14:tracePt t="21539" x="3227388" y="4833938"/>
          <p14:tracePt t="21542" x="3227388" y="4841875"/>
          <p14:tracePt t="21544" x="3244850" y="4851400"/>
          <p14:tracePt t="21546" x="3254375" y="4860925"/>
          <p14:tracePt t="21549" x="3273425" y="4860925"/>
          <p14:tracePt t="21552" x="3281363" y="4870450"/>
          <p14:tracePt t="21554" x="3290888" y="4870450"/>
          <p14:tracePt t="21556" x="3290888" y="4878388"/>
          <p14:tracePt t="21557" x="3300413" y="4887913"/>
          <p14:tracePt t="21560" x="3317875" y="4897438"/>
          <p14:tracePt t="21563" x="3327400" y="4897438"/>
          <p14:tracePt t="21564" x="3336925" y="4906963"/>
          <p14:tracePt t="21566" x="3346450" y="4914900"/>
          <p14:tracePt t="21569" x="3363913" y="4924425"/>
          <p14:tracePt t="21572" x="3373438" y="4924425"/>
          <p14:tracePt t="21576" x="3390900" y="4933950"/>
          <p14:tracePt t="21578" x="3400425" y="4943475"/>
          <p14:tracePt t="21580" x="3409950" y="4943475"/>
          <p14:tracePt t="21582" x="3419475" y="4951413"/>
          <p14:tracePt t="21584" x="3427413" y="4960938"/>
          <p14:tracePt t="21588" x="3455988" y="4979988"/>
          <p14:tracePt t="21594" x="3473450" y="4979988"/>
          <p14:tracePt t="21596" x="3482975" y="4979988"/>
          <p14:tracePt t="21599" x="3490913" y="4987925"/>
          <p14:tracePt t="21602" x="3509963" y="4997450"/>
          <p14:tracePt t="21607" x="3519488" y="4997450"/>
          <p14:tracePt t="21612" x="3536950" y="5006975"/>
          <p14:tracePt t="21617" x="3546475" y="5006975"/>
          <p14:tracePt t="21621" x="3556000" y="5016500"/>
          <p14:tracePt t="21625" x="3573463" y="5024438"/>
          <p14:tracePt t="21632" x="3582988" y="5024438"/>
          <p14:tracePt t="21635" x="3582988" y="5033963"/>
          <p14:tracePt t="21639" x="3592513" y="5033963"/>
          <p14:tracePt t="21642" x="3600450" y="5043488"/>
          <p14:tracePt t="21644" x="3609975" y="5043488"/>
          <p14:tracePt t="21648" x="3619500" y="5043488"/>
          <p14:tracePt t="21651" x="3629025" y="5053013"/>
          <p14:tracePt t="21658" x="3636963" y="5053013"/>
          <p14:tracePt t="21659" x="3636963" y="5060950"/>
          <p14:tracePt t="21663" x="3646488" y="5060950"/>
          <p14:tracePt t="21668" x="3656013" y="5060950"/>
          <p14:tracePt t="21674" x="3665538" y="5060950"/>
          <p14:tracePt t="21677" x="3673475" y="5060950"/>
          <p14:tracePt t="21680" x="3683000" y="5070475"/>
          <p14:tracePt t="21686" x="3683000" y="5080000"/>
          <p14:tracePt t="21688" x="3692525" y="5080000"/>
          <p14:tracePt t="21692" x="3702050" y="5080000"/>
          <p14:tracePt t="21694" x="3709988" y="5080000"/>
          <p14:tracePt t="21696" x="3719513" y="5089525"/>
          <p14:tracePt t="21698" x="3729038" y="5089525"/>
          <p14:tracePt t="21700" x="3738563" y="5097463"/>
          <p14:tracePt t="21705" x="3746500" y="5106988"/>
          <p14:tracePt t="21708" x="3765550" y="5106988"/>
          <p14:tracePt t="21710" x="3775075" y="5106988"/>
          <p14:tracePt t="21712" x="3783013" y="5116513"/>
          <p14:tracePt t="21715" x="3792538" y="5116513"/>
          <p14:tracePt t="21717" x="3810000" y="5116513"/>
          <p14:tracePt t="21722" x="3829050" y="5126038"/>
          <p14:tracePt t="21726" x="3856038" y="5133975"/>
          <p14:tracePt t="21728" x="3865563" y="5133975"/>
          <p14:tracePt t="21730" x="3883025" y="5143500"/>
          <p14:tracePt t="21732" x="3892550" y="5143500"/>
          <p14:tracePt t="21734" x="3902075" y="5153025"/>
          <p14:tracePt t="21735" x="3911600" y="5153025"/>
          <p14:tracePt t="21737" x="3919538" y="5153025"/>
          <p14:tracePt t="21740" x="3938588" y="5160963"/>
          <p14:tracePt t="21742" x="3956050" y="5160963"/>
          <p14:tracePt t="21744" x="3965575" y="5160963"/>
          <p14:tracePt t="21746" x="3975100" y="5170488"/>
          <p14:tracePt t="21747" x="3984625" y="5170488"/>
          <p14:tracePt t="21750" x="4011613" y="5180013"/>
          <p14:tracePt t="21755" x="4029075" y="5189538"/>
          <p14:tracePt t="21757" x="4038600" y="5189538"/>
          <p14:tracePt t="21759" x="4057650" y="5197475"/>
          <p14:tracePt t="21761" x="4065588" y="5197475"/>
          <p14:tracePt t="21763" x="4075113" y="5197475"/>
          <p14:tracePt t="21766" x="4094163" y="5207000"/>
          <p14:tracePt t="21770" x="4111625" y="5207000"/>
          <p14:tracePt t="21774" x="4121150" y="5216525"/>
          <p14:tracePt t="21775" x="4129088" y="5216525"/>
          <p14:tracePt t="21777" x="4138613" y="5216525"/>
          <p14:tracePt t="21781" x="4157663" y="5216525"/>
          <p14:tracePt t="21783" x="4165600" y="5226050"/>
          <p14:tracePt t="21788" x="4184650" y="5233988"/>
          <p14:tracePt t="21792" x="4194175" y="5233988"/>
          <p14:tracePt t="21793" x="4202113" y="5233988"/>
          <p14:tracePt t="21795" x="4211638" y="5233988"/>
          <p14:tracePt t="21797" x="4221163" y="5233988"/>
          <p14:tracePt t="21798" x="4230688" y="5233988"/>
          <p14:tracePt t="21803" x="4238625" y="5243513"/>
          <p14:tracePt t="21806" x="4257675" y="5253038"/>
          <p14:tracePt t="21808" x="4267200" y="5253038"/>
          <p14:tracePt t="21812" x="4275138" y="5253038"/>
          <p14:tracePt t="21817" x="4294188" y="5253038"/>
          <p14:tracePt t="21820" x="4303713" y="5262563"/>
          <p14:tracePt t="21823" x="4311650" y="5270500"/>
          <p14:tracePt t="21825" x="4321175" y="5270500"/>
          <p14:tracePt t="21827" x="4330700" y="5270500"/>
          <p14:tracePt t="21832" x="4340225" y="5270500"/>
          <p14:tracePt t="21834" x="4348163" y="5280025"/>
          <p14:tracePt t="21838" x="4367213" y="5280025"/>
          <p14:tracePt t="21841" x="4376738" y="5289550"/>
          <p14:tracePt t="21843" x="4384675" y="5289550"/>
          <p14:tracePt t="21845" x="4394200" y="5289550"/>
          <p14:tracePt t="21849" x="4403725" y="5289550"/>
          <p14:tracePt t="21851" x="4413250" y="5289550"/>
          <p14:tracePt t="21855" x="4421188" y="5289550"/>
          <p14:tracePt t="21857" x="4440238" y="5299075"/>
          <p14:tracePt t="21859" x="4448175" y="5299075"/>
          <p14:tracePt t="21862" x="4457700" y="5299075"/>
          <p14:tracePt t="21864" x="4467225" y="5299075"/>
          <p14:tracePt t="21867" x="4476750" y="5307013"/>
          <p14:tracePt t="21869" x="4484688" y="5307013"/>
          <p14:tracePt t="21873" x="4494213" y="5307013"/>
          <p14:tracePt t="21876" x="4503738" y="5307013"/>
          <p14:tracePt t="21878" x="4513263" y="5307013"/>
          <p14:tracePt t="21881" x="4530725" y="5316538"/>
          <p14:tracePt t="21884" x="4540250" y="5316538"/>
          <p14:tracePt t="21888" x="4549775" y="5316538"/>
          <p14:tracePt t="21891" x="4557713" y="5316538"/>
          <p14:tracePt t="21894" x="4567238" y="5316538"/>
          <p14:tracePt t="21897" x="4576763" y="5316538"/>
          <p14:tracePt t="21900" x="4594225" y="5316538"/>
          <p14:tracePt t="21906" x="4613275" y="5316538"/>
          <p14:tracePt t="21923" x="4667250" y="5316538"/>
          <p14:tracePt t="21929" x="4695825" y="5316538"/>
          <p14:tracePt t="21931" x="4703763" y="5316538"/>
          <p14:tracePt t="21933" x="4713288" y="5316538"/>
          <p14:tracePt t="21934" x="4722813" y="5316538"/>
          <p14:tracePt t="21939" x="4730750" y="5316538"/>
          <p14:tracePt t="21941" x="4749800" y="5316538"/>
          <p14:tracePt t="21943" x="4759325" y="5316538"/>
          <p14:tracePt t="21945" x="4767263" y="5316538"/>
          <p14:tracePt t="21947" x="4776788" y="5316538"/>
          <p14:tracePt t="21950" x="4786313" y="5316538"/>
          <p14:tracePt t="21951" x="4786313" y="5326063"/>
          <p14:tracePt t="21953" x="4795838" y="5326063"/>
          <p14:tracePt t="21956" x="4813300" y="5326063"/>
          <p14:tracePt t="21958" x="4832350" y="5326063"/>
          <p14:tracePt t="21963" x="4849813" y="5326063"/>
          <p14:tracePt t="21966" x="4868863" y="5326063"/>
          <p14:tracePt t="21969" x="4876800" y="5335588"/>
          <p14:tracePt t="21970" x="4886325" y="5335588"/>
          <p14:tracePt t="21974" x="4895850" y="5335588"/>
          <p14:tracePt t="21976" x="4905375" y="5335588"/>
          <p14:tracePt t="21978" x="4913313" y="5335588"/>
          <p14:tracePt t="21980" x="4922838" y="5335588"/>
          <p14:tracePt t="21983" x="4941888" y="5335588"/>
          <p14:tracePt t="21986" x="4949825" y="5335588"/>
          <p14:tracePt t="21990" x="4959350" y="5335588"/>
          <p14:tracePt t="21991" x="4968875" y="5335588"/>
          <p14:tracePt t="21994" x="4978400" y="5335588"/>
          <p14:tracePt t="21997" x="4986338" y="5335588"/>
          <p14:tracePt t="22001" x="4995863" y="5335588"/>
          <p14:tracePt t="22007" x="5005388" y="5335588"/>
          <p14:tracePt t="22009" x="5014913" y="5335588"/>
          <p14:tracePt t="22012" x="5022850" y="5335588"/>
          <p14:tracePt t="22015" x="5032375" y="5335588"/>
          <p14:tracePt t="22021" x="5041900" y="5335588"/>
          <p14:tracePt t="22023" x="5049838" y="5335588"/>
          <p14:tracePt t="22026" x="5059363" y="5335588"/>
          <p14:tracePt t="22031" x="5068888" y="5335588"/>
          <p14:tracePt t="22033" x="5078413" y="5335588"/>
          <p14:tracePt t="22038" x="5086350" y="5335588"/>
          <p14:tracePt t="22040" x="5095875" y="5335588"/>
          <p14:tracePt t="22043" x="5105400" y="5335588"/>
          <p14:tracePt t="22045" x="5114925" y="5335588"/>
          <p14:tracePt t="22051" x="5122863" y="5335588"/>
          <p14:tracePt t="22057" x="5132388" y="5335588"/>
          <p14:tracePt t="22060" x="5141913" y="5335588"/>
          <p14:tracePt t="22063" x="5159375" y="5335588"/>
          <p14:tracePt t="22065" x="5168900" y="5335588"/>
          <p14:tracePt t="22071" x="5178425" y="5335588"/>
          <p14:tracePt t="22074" x="5187950" y="5326063"/>
          <p14:tracePt t="22075" x="5205413" y="5326063"/>
          <p14:tracePt t="22078" x="5214938" y="5326063"/>
          <p14:tracePt t="22080" x="5232400" y="5326063"/>
          <p14:tracePt t="22081" x="5232400" y="5316538"/>
          <p14:tracePt t="22085" x="5251450" y="5307013"/>
          <p14:tracePt t="22088" x="5278438" y="5307013"/>
          <p14:tracePt t="22090" x="5287963" y="5307013"/>
          <p14:tracePt t="22093" x="5297488" y="5307013"/>
          <p14:tracePt t="22096" x="5314950" y="5307013"/>
          <p14:tracePt t="22101" x="5334000" y="5299075"/>
          <p14:tracePt t="22102" x="5341938" y="5299075"/>
          <p14:tracePt t="22105" x="5351463" y="5299075"/>
          <p14:tracePt t="22107" x="5351463" y="5289550"/>
          <p14:tracePt t="22109" x="5360988" y="5289550"/>
          <p14:tracePt t="22111" x="5360988" y="5280025"/>
          <p14:tracePt t="22114" x="5368925" y="5280025"/>
          <p14:tracePt t="22120" x="5378450" y="5280025"/>
          <p14:tracePt t="22131" x="5387975" y="5280025"/>
          <p14:tracePt t="22141" x="5405438" y="5280025"/>
          <p14:tracePt t="22145" x="5405438" y="5270500"/>
          <p14:tracePt t="22147" x="5414963" y="5270500"/>
          <p14:tracePt t="22157" x="5414963" y="5262563"/>
          <p14:tracePt t="22253" x="5424488" y="5262563"/>
          <p14:tracePt t="23077" x="5424488" y="5253038"/>
          <p14:tracePt t="39585" x="5470525" y="5253038"/>
          <p14:tracePt t="39589" x="5497513" y="5253038"/>
          <p14:tracePt t="39591" x="5514975" y="5253038"/>
          <p14:tracePt t="39593" x="5524500" y="5253038"/>
          <p14:tracePt t="39597" x="5543550" y="5253038"/>
          <p14:tracePt t="39598" x="5561013" y="5253038"/>
          <p14:tracePt t="39601" x="5570538" y="5262563"/>
          <p14:tracePt t="39605" x="5597525" y="5270500"/>
          <p14:tracePt t="39607" x="5607050" y="5270500"/>
          <p14:tracePt t="39609" x="5634038" y="5270500"/>
          <p14:tracePt t="39613" x="5643563" y="5270500"/>
          <p14:tracePt t="39615" x="5653088" y="5270500"/>
          <p14:tracePt t="39617" x="5670550" y="5280025"/>
          <p14:tracePt t="39620" x="5688013" y="5289550"/>
          <p14:tracePt t="39630" x="5697538" y="5289550"/>
          <p14:tracePt t="39882" x="5716588" y="5289550"/>
          <p14:tracePt t="39886" x="5753100" y="5280025"/>
          <p14:tracePt t="39896" x="5770563" y="5280025"/>
          <p14:tracePt t="39907" x="5816600" y="5280025"/>
          <p14:tracePt t="39916" x="5853113" y="5280025"/>
          <p14:tracePt t="39921" x="5870575" y="5280025"/>
          <p14:tracePt t="39924" x="5899150" y="5280025"/>
          <p14:tracePt t="39930" x="5907088" y="5280025"/>
          <p14:tracePt t="39933" x="5926138" y="5280025"/>
          <p14:tracePt t="39936" x="5953125" y="5280025"/>
          <p14:tracePt t="39940" x="5953125" y="5270500"/>
          <p14:tracePt t="39943" x="5962650" y="5270500"/>
          <p14:tracePt t="39948" x="5980113" y="5270500"/>
          <p14:tracePt t="39955" x="5989638" y="5270500"/>
          <p14:tracePt t="39960" x="5999163" y="5270500"/>
          <p14:tracePt t="39969" x="6016625" y="5270500"/>
          <p14:tracePt t="39972" x="6026150" y="5270500"/>
          <p14:tracePt t="39974" x="6035675" y="5270500"/>
          <p14:tracePt t="39978" x="6053138" y="5270500"/>
          <p14:tracePt t="39987" x="6072188" y="5270500"/>
          <p14:tracePt t="39989" x="6080125" y="5270500"/>
          <p14:tracePt t="39992" x="6099175" y="5270500"/>
          <p14:tracePt t="39999" x="6108700" y="5270500"/>
          <p14:tracePt t="40004" x="6135688" y="5270500"/>
          <p14:tracePt t="40006" x="6153150" y="5270500"/>
          <p14:tracePt t="40015" x="6162675" y="5270500"/>
          <p14:tracePt t="40019" x="6181725" y="5270500"/>
          <p14:tracePt t="40022" x="6189663" y="5270500"/>
          <p14:tracePt t="40026" x="6189663" y="5262563"/>
          <p14:tracePt t="40028" x="6208713" y="5262563"/>
          <p14:tracePt t="40030" x="6218238" y="5262563"/>
          <p14:tracePt t="40037" x="6226175" y="5262563"/>
          <p14:tracePt t="40039" x="6235700" y="5262563"/>
          <p14:tracePt t="40042" x="6245225" y="5262563"/>
          <p14:tracePt t="40046" x="6254750" y="5262563"/>
          <p14:tracePt t="40047" x="6272213" y="5262563"/>
          <p14:tracePt t="40053" x="6291263" y="5262563"/>
          <p14:tracePt t="40057" x="6308725" y="5262563"/>
          <p14:tracePt t="40063" x="6318250" y="5262563"/>
          <p14:tracePt t="40064" x="6326188" y="5262563"/>
          <p14:tracePt t="40067" x="6345238" y="5262563"/>
          <p14:tracePt t="40070" x="6345238" y="5253038"/>
          <p14:tracePt t="40073" x="6372225" y="5253038"/>
          <p14:tracePt t="40077" x="6381750" y="5253038"/>
          <p14:tracePt t="40080" x="6399213" y="5253038"/>
          <p14:tracePt t="40081" x="6408738" y="5253038"/>
          <p14:tracePt t="40084" x="6418263" y="5253038"/>
          <p14:tracePt t="40089" x="6435725" y="5243513"/>
          <p14:tracePt t="40092" x="6445250" y="5243513"/>
          <p14:tracePt t="40096" x="6464300" y="5243513"/>
          <p14:tracePt t="40100" x="6472238" y="5243513"/>
          <p14:tracePt t="40104" x="6491288" y="5243513"/>
          <p14:tracePt t="40109" x="6500813" y="5243513"/>
          <p14:tracePt t="40116" x="6508750" y="5243513"/>
          <p14:tracePt t="40123" x="6518275" y="5243513"/>
          <p14:tracePt t="40128" x="6537325" y="5243513"/>
          <p14:tracePt t="40134" x="6554788" y="5243513"/>
          <p14:tracePt t="40138" x="6564313" y="5243513"/>
          <p14:tracePt t="40140" x="6581775" y="5243513"/>
          <p14:tracePt t="40145" x="6600825" y="5243513"/>
          <p14:tracePt t="40149" x="6618288" y="5243513"/>
          <p14:tracePt t="40151" x="6627813" y="5243513"/>
          <p14:tracePt t="40156" x="6654800" y="5243513"/>
          <p14:tracePt t="40157" x="6664325" y="5243513"/>
          <p14:tracePt t="40161" x="6681788" y="5243513"/>
          <p14:tracePt t="40162" x="6710363" y="5243513"/>
          <p14:tracePt t="40167" x="6718300" y="5243513"/>
          <p14:tracePt t="40172" x="6783388" y="5233988"/>
          <p14:tracePt t="40174" x="6791325" y="5233988"/>
          <p14:tracePt t="40178" x="6800850" y="5233988"/>
          <p14:tracePt t="40179" x="6827838" y="5216525"/>
          <p14:tracePt t="40187" x="6837363" y="5216525"/>
          <p14:tracePt t="40189" x="6856413" y="5216525"/>
          <p14:tracePt t="40191" x="6864350" y="5216525"/>
          <p14:tracePt t="40194" x="6873875" y="5216525"/>
          <p14:tracePt t="40197" x="6883400" y="5216525"/>
          <p14:tracePt t="40199" x="6892925" y="5216525"/>
          <p14:tracePt t="40203" x="6900863" y="5216525"/>
          <p14:tracePt t="40206" x="6910388" y="5216525"/>
          <p14:tracePt t="40208" x="6919913" y="5216525"/>
          <p14:tracePt t="40209" x="6929438" y="5216525"/>
          <p14:tracePt t="40213" x="6937375" y="5216525"/>
          <p14:tracePt t="40216" x="6946900" y="5216525"/>
          <p14:tracePt t="40221" x="6956425" y="5216525"/>
          <p14:tracePt t="40223" x="6964363" y="5216525"/>
          <p14:tracePt t="40226" x="6973888" y="5216525"/>
          <p14:tracePt t="40227" x="6983413" y="5216525"/>
          <p14:tracePt t="40231" x="7000875" y="5216525"/>
          <p14:tracePt t="40239" x="7019925" y="5207000"/>
          <p14:tracePt t="40242" x="7029450" y="5207000"/>
          <p14:tracePt t="40244" x="7037388" y="5207000"/>
          <p14:tracePt t="40246" x="7056438" y="5207000"/>
          <p14:tracePt t="40249" x="7065963" y="5197475"/>
          <p14:tracePt t="40254" x="7083425" y="5197475"/>
          <p14:tracePt t="40257" x="7092950" y="5197475"/>
          <p14:tracePt t="40259" x="7102475" y="5197475"/>
          <p14:tracePt t="40261" x="7119938" y="5197475"/>
          <p14:tracePt t="40262" x="7119938" y="5189538"/>
          <p14:tracePt t="40265" x="7129463" y="5189538"/>
          <p14:tracePt t="40271" x="7156450" y="5180013"/>
          <p14:tracePt t="40272" x="7165975" y="5180013"/>
          <p14:tracePt t="40275" x="7175500" y="5180013"/>
          <p14:tracePt t="40279" x="7183438" y="5170488"/>
          <p14:tracePt t="40280" x="7192963" y="5170488"/>
          <p14:tracePt t="40284" x="7202488" y="5160963"/>
          <p14:tracePt t="40289" x="7229475" y="5160963"/>
          <p14:tracePt t="40294" x="7239000" y="5160963"/>
          <p14:tracePt t="40300" x="7248525" y="5153025"/>
          <p14:tracePt t="40304" x="7256463" y="5153025"/>
          <p14:tracePt t="40309" x="7265988" y="5153025"/>
          <p14:tracePt t="40316" x="7275513" y="5153025"/>
          <p14:tracePt t="40325" x="7283450" y="5153025"/>
          <p14:tracePt t="40332" x="7292975" y="5153025"/>
          <p14:tracePt t="40334" x="7292975" y="5143500"/>
          <p14:tracePt t="40344" x="7302500" y="5143500"/>
          <p14:tracePt t="40345" x="7302500" y="5133975"/>
          <p14:tracePt t="40348" x="7312025" y="5133975"/>
          <p14:tracePt t="40354" x="7319963" y="5126038"/>
          <p14:tracePt t="40356" x="7329488" y="5126038"/>
          <p14:tracePt t="40360" x="7339013" y="5126038"/>
          <p14:tracePt t="40363" x="7348538" y="5116513"/>
          <p14:tracePt t="40370" x="7356475" y="5106988"/>
          <p14:tracePt t="40373" x="7385050" y="5097463"/>
          <p14:tracePt t="40383" x="7402513" y="5097463"/>
          <p14:tracePt t="40388" x="7421563" y="5089525"/>
          <p14:tracePt t="40390" x="7429500" y="5080000"/>
          <p14:tracePt t="40393" x="7429500" y="5070475"/>
          <p14:tracePt t="40397" x="7439025" y="5060950"/>
          <p14:tracePt t="40404" x="7448550" y="5060950"/>
          <p14:tracePt t="40406" x="7458075" y="5053013"/>
          <p14:tracePt t="40410" x="7458075" y="5043488"/>
          <p14:tracePt t="40413" x="7466013" y="5043488"/>
          <p14:tracePt t="40420" x="7475538" y="5033963"/>
          <p14:tracePt t="40425" x="7485063" y="5024438"/>
          <p14:tracePt t="40427" x="7485063" y="5016500"/>
          <p14:tracePt t="40430" x="7485063" y="5006975"/>
          <p14:tracePt t="40433" x="7494588" y="4997450"/>
          <p14:tracePt t="40436" x="7502525" y="4987925"/>
          <p14:tracePt t="40441" x="7512050" y="4979988"/>
          <p14:tracePt t="40446" x="7521575" y="4960938"/>
          <p14:tracePt t="40450" x="7531100" y="4951413"/>
          <p14:tracePt t="40453" x="7531100" y="4943475"/>
          <p14:tracePt t="40456" x="7531100" y="4933950"/>
          <p14:tracePt t="40458" x="7539038" y="4924425"/>
          <p14:tracePt t="40464" x="7539038" y="4914900"/>
          <p14:tracePt t="40469" x="7548563" y="4906963"/>
          <p14:tracePt t="40475" x="7548563" y="4897438"/>
          <p14:tracePt t="40476" x="7548563" y="4887913"/>
          <p14:tracePt t="40481" x="7548563" y="4878388"/>
          <p14:tracePt t="40487" x="7548563" y="4870450"/>
          <p14:tracePt t="40489" x="7548563" y="4860925"/>
          <p14:tracePt t="40493" x="7548563" y="4851400"/>
          <p14:tracePt t="40498" x="7548563" y="4841875"/>
          <p14:tracePt t="40499" x="7548563" y="4833938"/>
          <p14:tracePt t="40503" x="7548563" y="4824413"/>
          <p14:tracePt t="40506" x="7558088" y="4824413"/>
          <p14:tracePt t="40510" x="7558088" y="4814888"/>
          <p14:tracePt t="40513" x="7558088" y="4805363"/>
          <p14:tracePt t="40514" x="7558088" y="4797425"/>
          <p14:tracePt t="40521" x="7567613" y="4778375"/>
          <p14:tracePt t="40523" x="7575550" y="4768850"/>
          <p14:tracePt t="40528" x="7575550" y="4760913"/>
          <p14:tracePt t="40530" x="7575550" y="4751388"/>
          <p14:tracePt t="40534" x="7585075" y="4741863"/>
          <p14:tracePt t="40538" x="7585075" y="4732338"/>
          <p14:tracePt t="40540" x="7585075" y="4724400"/>
          <p14:tracePt t="40543" x="7594600" y="4714875"/>
          <p14:tracePt t="40549" x="7594600" y="4705350"/>
          <p14:tracePt t="40553" x="7594600" y="4697413"/>
          <p14:tracePt t="40556" x="7594600" y="4687888"/>
          <p14:tracePt t="40558" x="7594600" y="4678363"/>
          <p14:tracePt t="40560" x="7594600" y="4668838"/>
          <p14:tracePt t="40563" x="7594600" y="4660900"/>
          <p14:tracePt t="40570" x="7602538" y="4651375"/>
          <p14:tracePt t="40573" x="7602538" y="4641850"/>
          <p14:tracePt t="40574" x="7602538" y="4632325"/>
          <p14:tracePt t="40576" x="7602538" y="4624388"/>
          <p14:tracePt t="40579" x="7602538" y="4614863"/>
          <p14:tracePt t="40582" x="7602538" y="4605338"/>
          <p14:tracePt t="40588" x="7602538" y="4595813"/>
          <p14:tracePt t="40590" x="7602538" y="4587875"/>
          <p14:tracePt t="40594" x="7602538" y="4568825"/>
          <p14:tracePt t="40601" x="7602538" y="4559300"/>
          <p14:tracePt t="40609" x="7602538" y="4551363"/>
          <p14:tracePt t="40613" x="7602538" y="4541838"/>
          <p14:tracePt t="40621" x="7602538" y="4532313"/>
          <p14:tracePt t="40622" x="7602538" y="4522788"/>
          <p14:tracePt t="40629" x="7602538" y="4514850"/>
          <p14:tracePt t="40634" x="7602538" y="4505325"/>
          <p14:tracePt t="40643" x="7602538" y="4495800"/>
          <p14:tracePt t="40646" x="7602538" y="4486275"/>
          <p14:tracePt t="40654" x="7602538" y="4478338"/>
          <p14:tracePt t="40656" x="7602538" y="4468813"/>
          <p14:tracePt t="40661" x="7602538" y="4459288"/>
          <p14:tracePt t="40664" x="7594600" y="4449763"/>
          <p14:tracePt t="40672" x="7594600" y="4441825"/>
          <p14:tracePt t="40677" x="7585075" y="4441825"/>
          <p14:tracePt t="40678" x="7585075" y="4432300"/>
          <p14:tracePt t="40682" x="7585075" y="4422775"/>
          <p14:tracePt t="40687" x="7585075" y="4413250"/>
          <p14:tracePt t="40689" x="7575550" y="4405313"/>
          <p14:tracePt t="40693" x="7575550" y="4395788"/>
          <p14:tracePt t="40700" x="7567613" y="4395788"/>
          <p14:tracePt t="40704" x="7567613" y="4376738"/>
          <p14:tracePt t="40706" x="7558088" y="4368800"/>
          <p14:tracePt t="40711" x="7558088" y="4359275"/>
          <p14:tracePt t="40714" x="7548563" y="4349750"/>
          <p14:tracePt t="40720" x="7548563" y="4340225"/>
          <p14:tracePt t="40725" x="7548563" y="4332288"/>
          <p14:tracePt t="40726" x="7539038" y="4332288"/>
          <p14:tracePt t="40729" x="7539038" y="4322763"/>
          <p14:tracePt t="40733" x="7531100" y="4313238"/>
          <p14:tracePt t="40737" x="7531100" y="4303713"/>
          <p14:tracePt t="40741" x="7521575" y="4295775"/>
          <p14:tracePt t="40753" x="7512050" y="4286250"/>
          <p14:tracePt t="40759" x="7512050" y="4276725"/>
          <p14:tracePt t="40764" x="7512050" y="4268788"/>
          <p14:tracePt t="40770" x="7502525" y="4268788"/>
          <p14:tracePt t="40772" x="7502525" y="4259263"/>
          <p14:tracePt t="40793" x="7502525" y="4249738"/>
          <p14:tracePt t="40797" x="7494588" y="4249738"/>
          <p14:tracePt t="40819" x="7494588" y="4240213"/>
          <p14:tracePt t="40866" x="7494588" y="4232275"/>
          <p14:tracePt t="40877" x="7485063" y="4232275"/>
          <p14:tracePt t="40881" x="7485063" y="4222750"/>
          <p14:tracePt t="40889" x="7485063" y="4213225"/>
          <p14:tracePt t="40895" x="7475538" y="4213225"/>
          <p14:tracePt t="40906" x="7475538" y="4203700"/>
          <p14:tracePt t="40924" x="7466013" y="4195763"/>
          <p14:tracePt t="40952" x="7466013" y="4186238"/>
          <p14:tracePt t="40961" x="7458075" y="4186238"/>
          <p14:tracePt t="40998" x="7448550" y="4186238"/>
          <p14:tracePt t="41039" x="7448550" y="4176713"/>
          <p14:tracePt t="41059" x="7448550" y="4167188"/>
          <p14:tracePt t="41093" x="7448550" y="4159250"/>
          <p14:tracePt t="41129" x="7448550" y="4149725"/>
          <p14:tracePt t="41149" x="7448550" y="4140200"/>
          <p14:tracePt t="41167" x="7448550" y="4130675"/>
          <p14:tracePt t="42510" x="7458075" y="4130675"/>
          <p14:tracePt t="42514" x="7466013" y="4140200"/>
          <p14:tracePt t="42517" x="7475538" y="4149725"/>
          <p14:tracePt t="42521" x="7485063" y="4159250"/>
          <p14:tracePt t="42524" x="7485063" y="4167188"/>
          <p14:tracePt t="42528" x="7494588" y="4176713"/>
          <p14:tracePt t="42532" x="7502525" y="4176713"/>
          <p14:tracePt t="42539" x="7512050" y="4195763"/>
          <p14:tracePt t="42541" x="7521575" y="4203700"/>
          <p14:tracePt t="42545" x="7531100" y="4213225"/>
          <p14:tracePt t="42547" x="7539038" y="4213225"/>
          <p14:tracePt t="42549" x="7539038" y="4222750"/>
          <p14:tracePt t="42552" x="7539038" y="4232275"/>
          <p14:tracePt t="42557" x="7548563" y="4232275"/>
          <p14:tracePt t="42561" x="7558088" y="4240213"/>
          <p14:tracePt t="42566" x="7567613" y="4249738"/>
          <p14:tracePt t="42570" x="7575550" y="4259263"/>
          <p14:tracePt t="42573" x="7585075" y="4268788"/>
          <p14:tracePt t="42578" x="7594600" y="4276725"/>
          <p14:tracePt t="42582" x="7594600" y="4286250"/>
          <p14:tracePt t="42589" x="7602538" y="4295775"/>
          <p14:tracePt t="42591" x="7612063" y="4295775"/>
          <p14:tracePt t="42594" x="7612063" y="4303713"/>
          <p14:tracePt t="42596" x="7621588" y="4303713"/>
          <p14:tracePt t="42599" x="7621588" y="4313238"/>
          <p14:tracePt t="42608" x="7631113" y="4322763"/>
          <p14:tracePt t="42611" x="7631113" y="4332288"/>
          <p14:tracePt t="42621" x="7639050" y="4332288"/>
          <p14:tracePt t="42631" x="7648575" y="4332288"/>
          <p14:tracePt t="42637" x="7648575" y="4340225"/>
          <p14:tracePt t="42643" x="7648575" y="4349750"/>
          <p14:tracePt t="42654" x="7658100" y="4368800"/>
          <p14:tracePt t="42657" x="7658100" y="4376738"/>
          <p14:tracePt t="42662" x="7667625" y="4386263"/>
          <p14:tracePt t="42668" x="7675563" y="4386263"/>
          <p14:tracePt t="42673" x="7685088" y="4413250"/>
          <p14:tracePt t="42676" x="7694613" y="4422775"/>
          <p14:tracePt t="42679" x="7694613" y="4441825"/>
          <p14:tracePt t="42681" x="7704138" y="4441825"/>
          <p14:tracePt t="42689" x="7721600" y="4468813"/>
          <p14:tracePt t="42692" x="7731125" y="4486275"/>
          <p14:tracePt t="42696" x="7748588" y="4505325"/>
          <p14:tracePt t="42700" x="7748588" y="4514850"/>
          <p14:tracePt t="42705" x="7767638" y="4532313"/>
          <p14:tracePt t="42708" x="7785100" y="4551363"/>
          <p14:tracePt t="42713" x="7794625" y="4559300"/>
          <p14:tracePt t="42717" x="7804150" y="4568825"/>
          <p14:tracePt t="42722" x="7804150" y="4587875"/>
          <p14:tracePt t="42725" x="7813675" y="4595813"/>
          <p14:tracePt t="42729" x="7821613" y="4605338"/>
          <p14:tracePt t="42733" x="7831138" y="4614863"/>
          <p14:tracePt t="42742" x="7840663" y="4624388"/>
          <p14:tracePt t="42757" x="7850188" y="4632325"/>
          <p14:tracePt t="42798" x="7858125" y="4641850"/>
          <p14:tracePt t="42886" x="7858125" y="4651375"/>
          <p14:tracePt t="42906" x="7867650" y="4660900"/>
          <p14:tracePt t="42912" x="7877175" y="4668838"/>
          <p14:tracePt t="42924" x="7894638" y="4687888"/>
          <p14:tracePt t="42928" x="7894638" y="4697413"/>
          <p14:tracePt t="42934" x="7904163" y="4705350"/>
          <p14:tracePt t="42945" x="7913688" y="4705350"/>
          <p14:tracePt t="42977" x="7913688" y="4714875"/>
          <p14:tracePt t="42998" x="7921625" y="4724400"/>
          <p14:tracePt t="43003" x="7921625" y="4732338"/>
          <p14:tracePt t="43019" x="7931150" y="4741863"/>
          <p14:tracePt t="43025" x="7940675" y="4751388"/>
          <p14:tracePt t="43037" x="7940675" y="4760913"/>
          <p14:tracePt t="43047" x="7950200" y="4760913"/>
          <p14:tracePt t="43054" x="7958138" y="4768850"/>
          <p14:tracePt t="43060" x="7958138" y="4778375"/>
          <p14:tracePt t="43064" x="7958138" y="4787900"/>
          <p14:tracePt t="43067" x="7967663" y="4797425"/>
          <p14:tracePt t="43073" x="7967663" y="4805363"/>
          <p14:tracePt t="43080" x="7967663" y="4814888"/>
          <p14:tracePt t="43087" x="7986713" y="4824413"/>
          <p14:tracePt t="43091" x="7986713" y="4833938"/>
          <p14:tracePt t="43093" x="7986713" y="4841875"/>
          <p14:tracePt t="43097" x="7986713" y="4851400"/>
          <p14:tracePt t="43101" x="7994650" y="4860925"/>
          <p14:tracePt t="43105" x="8004175" y="4870450"/>
          <p14:tracePt t="43108" x="8004175" y="4878388"/>
          <p14:tracePt t="43110" x="8013700" y="4887913"/>
          <p14:tracePt t="43113" x="8013700" y="4897438"/>
          <p14:tracePt t="43116" x="8013700" y="4906963"/>
          <p14:tracePt t="43121" x="8031163" y="4914900"/>
          <p14:tracePt t="43123" x="8031163" y="4924425"/>
          <p14:tracePt t="43127" x="8040688" y="4943475"/>
          <p14:tracePt t="43131" x="8050213" y="4951413"/>
          <p14:tracePt t="43134" x="8050213" y="4960938"/>
          <p14:tracePt t="43139" x="8067675" y="4970463"/>
          <p14:tracePt t="43141" x="8067675" y="4987925"/>
          <p14:tracePt t="43145" x="8077200" y="5006975"/>
          <p14:tracePt t="43148" x="8096250" y="5016500"/>
          <p14:tracePt t="43154" x="8104188" y="5024438"/>
          <p14:tracePt t="43157" x="8113713" y="5043488"/>
          <p14:tracePt t="43159" x="8123238" y="5053013"/>
          <p14:tracePt t="43163" x="8123238" y="5060950"/>
          <p14:tracePt t="43165" x="8123238" y="5070475"/>
          <p14:tracePt t="43168" x="8132763" y="5080000"/>
          <p14:tracePt t="43174" x="8140700" y="5097463"/>
          <p14:tracePt t="43176" x="8150225" y="5106988"/>
          <p14:tracePt t="43179" x="8150225" y="5116513"/>
          <p14:tracePt t="43184" x="8159750" y="5126038"/>
          <p14:tracePt t="43187" x="8169275" y="5133975"/>
          <p14:tracePt t="43190" x="8177213" y="5143500"/>
          <p14:tracePt t="43191" x="8177213" y="5153025"/>
          <p14:tracePt t="43196" x="8186738" y="5170488"/>
          <p14:tracePt t="43199" x="8196263" y="5180013"/>
          <p14:tracePt t="43202" x="8204200" y="5180013"/>
          <p14:tracePt t="43205" x="8204200" y="5189538"/>
          <p14:tracePt t="43209" x="8204200" y="5197475"/>
          <p14:tracePt t="43211" x="8223250" y="5207000"/>
          <p14:tracePt t="43217" x="8232775" y="5216525"/>
          <p14:tracePt t="43221" x="8240713" y="5226050"/>
          <p14:tracePt t="43222" x="8240713" y="5233988"/>
          <p14:tracePt t="43228" x="8240713" y="5243513"/>
          <p14:tracePt t="43235" x="8250238" y="5243513"/>
          <p14:tracePt t="43238" x="8259763" y="5253038"/>
          <p14:tracePt t="43243" x="8269288" y="5262563"/>
          <p14:tracePt t="43250" x="8269288" y="5270500"/>
          <p14:tracePt t="43252" x="8277225" y="5270500"/>
          <p14:tracePt t="43256" x="8277225" y="5280025"/>
          <p14:tracePt t="43259" x="8286750" y="5280025"/>
          <p14:tracePt t="43262" x="8296275" y="5280025"/>
          <p14:tracePt t="43264" x="8296275" y="5289550"/>
          <p14:tracePt t="43274" x="8296275" y="5299075"/>
          <p14:tracePt t="43279" x="8305800" y="5299075"/>
          <p14:tracePt t="43291" x="8313738" y="5299075"/>
          <p14:tracePt t="43305" x="8313738" y="5307013"/>
          <p14:tracePt t="46182" x="8332788" y="5307013"/>
          <p14:tracePt t="46187" x="8342313" y="5307013"/>
          <p14:tracePt t="46194" x="8350250" y="5307013"/>
          <p14:tracePt t="46200" x="8359775" y="5307013"/>
          <p14:tracePt t="46271" x="8369300" y="5307013"/>
          <p14:tracePt t="46278" x="8378825" y="5307013"/>
          <p14:tracePt t="46283" x="8386763" y="5307013"/>
          <p14:tracePt t="46286" x="8386763" y="5316538"/>
          <p14:tracePt t="46289" x="8396288" y="5316538"/>
          <p14:tracePt t="46298" x="8405813" y="5326063"/>
          <p14:tracePt t="46302" x="8415338" y="5326063"/>
          <p14:tracePt t="46308" x="8423275" y="5335588"/>
          <p14:tracePt t="46309" x="8432800" y="5335588"/>
          <p14:tracePt t="46315" x="8442325" y="5335588"/>
          <p14:tracePt t="46318" x="8451850" y="5343525"/>
          <p14:tracePt t="46328" x="8459788" y="5343525"/>
          <p14:tracePt t="46332" x="8459788" y="5353050"/>
          <p14:tracePt t="46336" x="8469313" y="5353050"/>
          <p14:tracePt t="46343" x="8478838" y="5353050"/>
          <p14:tracePt t="46350" x="8488363" y="5353050"/>
          <p14:tracePt t="46356" x="8496300" y="5353050"/>
          <p14:tracePt t="46363" x="8505825" y="5353050"/>
          <p14:tracePt t="46372" x="8515350" y="5353050"/>
          <p14:tracePt t="46373" x="8523288" y="5362575"/>
          <p14:tracePt t="46378" x="8532813" y="5362575"/>
          <p14:tracePt t="46383" x="8542338" y="5362575"/>
          <p14:tracePt t="46387" x="8551863" y="5362575"/>
          <p14:tracePt t="46389" x="8559800" y="5362575"/>
          <p14:tracePt t="46396" x="8569325" y="5362575"/>
          <p14:tracePt t="46399" x="8588375" y="5362575"/>
          <p14:tracePt t="46403" x="8588375" y="5372100"/>
          <p14:tracePt t="46406" x="8605838" y="5372100"/>
          <p14:tracePt t="46410" x="8615363" y="5372100"/>
          <p14:tracePt t="46414" x="8624888" y="5372100"/>
          <p14:tracePt t="46421" x="8632825" y="5372100"/>
          <p14:tracePt t="46428" x="8642350" y="5372100"/>
          <p14:tracePt t="46436" x="8651875" y="5372100"/>
          <p14:tracePt t="46465" x="8661400" y="5372100"/>
          <p14:tracePt t="46472" x="8669338" y="5372100"/>
          <p14:tracePt t="46474" x="8678863" y="5372100"/>
          <p14:tracePt t="46486" x="8688388" y="5372100"/>
          <p14:tracePt t="46490" x="8697913" y="5372100"/>
          <p14:tracePt t="46497" x="8715375" y="5372100"/>
          <p14:tracePt t="46504" x="8724900" y="5372100"/>
          <p14:tracePt t="46506" x="8734425" y="5372100"/>
          <p14:tracePt t="46512" x="8742363" y="5372100"/>
          <p14:tracePt t="46514" x="8751888" y="5372100"/>
          <p14:tracePt t="46520" x="8761413" y="5372100"/>
          <p14:tracePt t="46522" x="8770938" y="5372100"/>
          <p14:tracePt t="46526" x="8770938" y="5362575"/>
          <p14:tracePt t="46528" x="8778875" y="5362575"/>
          <p14:tracePt t="46537" x="8788400" y="5362575"/>
          <p14:tracePt t="46542" x="8797925" y="5362575"/>
          <p14:tracePt t="46554" x="8815388" y="5362575"/>
          <p14:tracePt t="46556" x="8815388" y="5353050"/>
          <p14:tracePt t="46559" x="8824913" y="5353050"/>
          <p14:tracePt t="46564" x="8834438" y="5353050"/>
          <p14:tracePt t="46570" x="8834438" y="5343525"/>
          <p14:tracePt t="46573" x="8842375" y="5343525"/>
          <p14:tracePt t="46575" x="8851900" y="5343525"/>
          <p14:tracePt t="46576" x="8861425" y="5335588"/>
          <p14:tracePt t="46582" x="8870950" y="5335588"/>
          <p14:tracePt t="46588" x="8888413" y="5335588"/>
          <p14:tracePt t="46590" x="8888413" y="5326063"/>
          <p14:tracePt t="46594" x="8897938" y="5316538"/>
          <p14:tracePt t="46597" x="8907463" y="5316538"/>
          <p14:tracePt t="46601" x="8915400" y="5316538"/>
          <p14:tracePt t="46605" x="8924925" y="5316538"/>
          <p14:tracePt t="46607" x="8934450" y="5307013"/>
          <p14:tracePt t="46614" x="8943975" y="5307013"/>
          <p14:tracePt t="46628" x="8951913" y="5307013"/>
          <p14:tracePt t="46640" x="8961438" y="5307013"/>
          <p14:tracePt t="46654" x="8970963" y="5307013"/>
          <p14:tracePt t="46663" x="8970963" y="5299075"/>
          <p14:tracePt t="46671" x="8980488" y="5289550"/>
          <p14:tracePt t="46683" x="8988425" y="5289550"/>
          <p14:tracePt t="46695" x="8988425" y="5280025"/>
          <p14:tracePt t="46703" x="8997950" y="5280025"/>
          <p14:tracePt t="46706" x="8997950" y="5270500"/>
          <p14:tracePt t="46720" x="8997950" y="5262563"/>
          <p14:tracePt t="46727" x="8997950" y="5253038"/>
          <p14:tracePt t="46745" x="8997950" y="5243513"/>
          <p14:tracePt t="46763" x="8997950" y="5233988"/>
          <p14:tracePt t="46774" x="8997950" y="5226050"/>
          <p14:tracePt t="46815" x="8997950" y="5216525"/>
          <p14:tracePt t="46827" x="8997950" y="5207000"/>
          <p14:tracePt t="46846" x="8997950" y="5197475"/>
          <p14:tracePt t="46870" x="8997950" y="5189538"/>
          <p14:tracePt t="46885" x="8997950" y="5180013"/>
          <p14:tracePt t="46891" x="8988425" y="5180013"/>
          <p14:tracePt t="46894" x="8988425" y="5170488"/>
          <p14:tracePt t="46903" x="8988425" y="5160963"/>
          <p14:tracePt t="46921" x="8980488" y="5153025"/>
          <p14:tracePt t="46934" x="8970963" y="5143500"/>
          <p14:tracePt t="46940" x="8961438" y="5143500"/>
          <p14:tracePt t="46951" x="8951913" y="5133975"/>
          <p14:tracePt t="46962" x="8951913" y="5126038"/>
          <p14:tracePt t="46972" x="8943975" y="5116513"/>
          <p14:tracePt t="46992" x="8934450" y="5116513"/>
          <p14:tracePt t="46998" x="8934450" y="5106988"/>
          <p14:tracePt t="47008" x="8934450" y="5097463"/>
          <p14:tracePt t="47011" x="8924925" y="5097463"/>
          <p14:tracePt t="47014" x="8915400" y="5097463"/>
          <p14:tracePt t="47026" x="8907463" y="5097463"/>
          <p14:tracePt t="47031" x="8907463" y="5089525"/>
          <p14:tracePt t="47036" x="8897938" y="5089525"/>
          <p14:tracePt t="47053" x="8888413" y="5089525"/>
          <p14:tracePt t="47056" x="8888413" y="5080000"/>
          <p14:tracePt t="47066" x="8888413" y="5070475"/>
          <p14:tracePt t="47070" x="8870950" y="5070475"/>
          <p14:tracePt t="47077" x="8861425" y="5070475"/>
          <p14:tracePt t="47086" x="8851900" y="5060950"/>
          <p14:tracePt t="47089" x="8842375" y="5053013"/>
          <p14:tracePt t="47095" x="8834438" y="5053013"/>
          <p14:tracePt t="47103" x="8824913" y="5043488"/>
          <p14:tracePt t="47108" x="8807450" y="5043488"/>
          <p14:tracePt t="47117" x="8797925" y="5043488"/>
          <p14:tracePt t="47121" x="8788400" y="5033963"/>
          <p14:tracePt t="47139" x="8778875" y="5024438"/>
          <p14:tracePt t="47144" x="8770938" y="5024438"/>
          <p14:tracePt t="47149" x="8761413" y="5024438"/>
          <p14:tracePt t="47153" x="8751888" y="5016500"/>
          <p14:tracePt t="47158" x="8742363" y="5016500"/>
          <p14:tracePt t="47163" x="8734425" y="5006975"/>
          <p14:tracePt t="47170" x="8724900" y="5006975"/>
          <p14:tracePt t="47174" x="8715375" y="5006975"/>
          <p14:tracePt t="47176" x="8715375" y="4997450"/>
          <p14:tracePt t="47179" x="8705850" y="4997450"/>
          <p14:tracePt t="47183" x="8697913" y="4997450"/>
          <p14:tracePt t="47188" x="8688388" y="4997450"/>
          <p14:tracePt t="47193" x="8678863" y="4987925"/>
          <p14:tracePt t="47203" x="8669338" y="4987925"/>
          <p14:tracePt t="47209" x="8661400" y="4987925"/>
          <p14:tracePt t="47216" x="8651875" y="4987925"/>
          <p14:tracePt t="47223" x="8642350" y="4987925"/>
          <p14:tracePt t="47230" x="8632825" y="4987925"/>
          <p14:tracePt t="47245" x="8624888" y="4987925"/>
          <p14:tracePt t="47255" x="8624888" y="4979988"/>
          <p14:tracePt t="47295" x="8615363" y="4979988"/>
          <p14:tracePt t="47301" x="8605838" y="4979988"/>
          <p14:tracePt t="47307" x="8596313" y="4970463"/>
          <p14:tracePt t="47316" x="8588375" y="4970463"/>
          <p14:tracePt t="47322" x="8578850" y="4970463"/>
          <p14:tracePt t="47325" x="8569325" y="4970463"/>
          <p14:tracePt t="47332" x="8569325" y="4960938"/>
          <p14:tracePt t="47337" x="8559800" y="4960938"/>
          <p14:tracePt t="47340" x="8551863" y="4960938"/>
          <p14:tracePt t="47342" x="8542338" y="4960938"/>
          <p14:tracePt t="47344" x="8532813" y="4960938"/>
          <p14:tracePt t="47351" x="8523288" y="4951413"/>
          <p14:tracePt t="47361" x="8515350" y="4951413"/>
          <p14:tracePt t="47364" x="8505825" y="4943475"/>
          <p14:tracePt t="47370" x="8496300" y="4943475"/>
          <p14:tracePt t="47374" x="8488363" y="4943475"/>
          <p14:tracePt t="47375" x="8478838" y="4943475"/>
          <p14:tracePt t="47382" x="8469313" y="4943475"/>
          <p14:tracePt t="47389" x="8459788" y="4933950"/>
          <p14:tracePt t="47392" x="8451850" y="4933950"/>
          <p14:tracePt t="47396" x="8442325" y="4933950"/>
          <p14:tracePt t="47399" x="8432800" y="4933950"/>
          <p14:tracePt t="47403" x="8423275" y="4933950"/>
          <p14:tracePt t="47406" x="8415338" y="4933950"/>
          <p14:tracePt t="47411" x="8405813" y="4933950"/>
          <p14:tracePt t="47413" x="8396288" y="4933950"/>
          <p14:tracePt t="47416" x="8386763" y="4933950"/>
          <p14:tracePt t="47420" x="8378825" y="4933950"/>
          <p14:tracePt t="47424" x="8359775" y="4924425"/>
          <p14:tracePt t="47429" x="8350250" y="4924425"/>
          <p14:tracePt t="47432" x="8342313" y="4924425"/>
          <p14:tracePt t="47437" x="8323263" y="4924425"/>
          <p14:tracePt t="47440" x="8313738" y="4924425"/>
          <p14:tracePt t="47442" x="8305800" y="4914900"/>
          <p14:tracePt t="47447" x="8296275" y="4914900"/>
          <p14:tracePt t="47453" x="8277225" y="4914900"/>
          <p14:tracePt t="47458" x="8269288" y="4914900"/>
          <p14:tracePt t="47463" x="8259763" y="4914900"/>
          <p14:tracePt t="47472" x="8250238" y="4914900"/>
          <p14:tracePt t="47494" x="8240713" y="4914900"/>
          <p14:tracePt t="47503" x="8232775" y="4914900"/>
          <p14:tracePt t="47509" x="8223250" y="4914900"/>
          <p14:tracePt t="47514" x="8213725" y="4914900"/>
          <p14:tracePt t="47520" x="8204200" y="4914900"/>
          <p14:tracePt t="47527" x="8196263" y="4914900"/>
          <p14:tracePt t="47531" x="8186738" y="4914900"/>
          <p14:tracePt t="47537" x="8177213" y="4914900"/>
          <p14:tracePt t="47541" x="8169275" y="4914900"/>
          <p14:tracePt t="47544" x="8159750" y="4914900"/>
          <p14:tracePt t="47549" x="8150225" y="4914900"/>
          <p14:tracePt t="47560" x="8140700" y="4914900"/>
          <p14:tracePt t="47563" x="8132763" y="4914900"/>
          <p14:tracePt t="47566" x="8132763" y="4924425"/>
          <p14:tracePt t="47570" x="8123238" y="4924425"/>
          <p14:tracePt t="47575" x="8113713" y="4924425"/>
          <p14:tracePt t="47581" x="8104188" y="4924425"/>
          <p14:tracePt t="47587" x="8096250" y="4933950"/>
          <p14:tracePt t="47598" x="8086725" y="4943475"/>
          <p14:tracePt t="47605" x="8077200" y="4943475"/>
          <p14:tracePt t="47609" x="8077200" y="4951413"/>
          <p14:tracePt t="47613" x="8067675" y="4951413"/>
          <p14:tracePt t="47622" x="8059738" y="4960938"/>
          <p14:tracePt t="47632" x="8059738" y="4970463"/>
          <p14:tracePt t="47636" x="8050213" y="4970463"/>
          <p14:tracePt t="47641" x="8050213" y="4979988"/>
          <p14:tracePt t="47643" x="8040688" y="4979988"/>
          <p14:tracePt t="47650" x="8040688" y="4987925"/>
          <p14:tracePt t="47655" x="8040688" y="4997450"/>
          <p14:tracePt t="47657" x="8040688" y="5006975"/>
          <p14:tracePt t="47660" x="8031163" y="5016500"/>
          <p14:tracePt t="47665" x="8023225" y="5024438"/>
          <p14:tracePt t="47670" x="8023225" y="5033963"/>
          <p14:tracePt t="47673" x="8013700" y="5033963"/>
          <p14:tracePt t="47677" x="8004175" y="5053013"/>
          <p14:tracePt t="47681" x="8004175" y="5060950"/>
          <p14:tracePt t="47687" x="7994650" y="5080000"/>
          <p14:tracePt t="47690" x="7986713" y="5080000"/>
          <p14:tracePt t="47694" x="7986713" y="5089525"/>
          <p14:tracePt t="47696" x="7986713" y="5106988"/>
          <p14:tracePt t="47701" x="7986713" y="5116513"/>
          <p14:tracePt t="47706" x="7977188" y="5133975"/>
          <p14:tracePt t="47710" x="7977188" y="5143500"/>
          <p14:tracePt t="47712" x="7977188" y="5153025"/>
          <p14:tracePt t="47713" x="7977188" y="5160963"/>
          <p14:tracePt t="47720" x="7967663" y="5180013"/>
          <p14:tracePt t="47723" x="7958138" y="5189538"/>
          <p14:tracePt t="47730" x="7958138" y="5197475"/>
          <p14:tracePt t="47733" x="7958138" y="5207000"/>
          <p14:tracePt t="47737" x="7958138" y="5216525"/>
          <p14:tracePt t="47741" x="7958138" y="5226050"/>
          <p14:tracePt t="47743" x="7950200" y="5233988"/>
          <p14:tracePt t="47747" x="7950200" y="5243513"/>
          <p14:tracePt t="47753" x="7950200" y="5253038"/>
          <p14:tracePt t="47756" x="7940675" y="5262563"/>
          <p14:tracePt t="47759" x="7940675" y="5270500"/>
          <p14:tracePt t="47761" x="7940675" y="5280025"/>
          <p14:tracePt t="47763" x="7940675" y="5289550"/>
          <p14:tracePt t="47769" x="7940675" y="5299075"/>
          <p14:tracePt t="47773" x="7940675" y="5307013"/>
          <p14:tracePt t="47776" x="7940675" y="5316538"/>
          <p14:tracePt t="47779" x="7940675" y="5326063"/>
          <p14:tracePt t="47782" x="7940675" y="5335588"/>
          <p14:tracePt t="47786" x="7940675" y="5343525"/>
          <p14:tracePt t="47789" x="7940675" y="5353050"/>
          <p14:tracePt t="47795" x="7940675" y="5362575"/>
          <p14:tracePt t="47801" x="7940675" y="5372100"/>
          <p14:tracePt t="47805" x="7940675" y="5380038"/>
          <p14:tracePt t="47809" x="7940675" y="5389563"/>
          <p14:tracePt t="47812" x="7940675" y="5399088"/>
          <p14:tracePt t="47822" x="7940675" y="5416550"/>
          <p14:tracePt t="47826" x="7940675" y="5426075"/>
          <p14:tracePt t="47832" x="7940675" y="5435600"/>
          <p14:tracePt t="47837" x="7940675" y="5445125"/>
          <p14:tracePt t="47842" x="7950200" y="5453063"/>
          <p14:tracePt t="47848" x="7950200" y="5462588"/>
          <p14:tracePt t="47854" x="7958138" y="5472113"/>
          <p14:tracePt t="47857" x="7958138" y="5489575"/>
          <p14:tracePt t="47860" x="7967663" y="5489575"/>
          <p14:tracePt t="47863" x="7967663" y="5499100"/>
          <p14:tracePt t="47865" x="7977188" y="5508625"/>
          <p14:tracePt t="47872" x="7977188" y="5526088"/>
          <p14:tracePt t="47877" x="7994650" y="5535613"/>
          <p14:tracePt t="47879" x="7994650" y="5545138"/>
          <p14:tracePt t="47881" x="8004175" y="5554663"/>
          <p14:tracePt t="47887" x="8023225" y="5572125"/>
          <p14:tracePt t="47889" x="8031163" y="5581650"/>
          <p14:tracePt t="47893" x="8031163" y="5589588"/>
          <p14:tracePt t="47896" x="8040688" y="5608638"/>
          <p14:tracePt t="47899" x="8050213" y="5618163"/>
          <p14:tracePt t="47904" x="8059738" y="5618163"/>
          <p14:tracePt t="47909" x="8086725" y="5635625"/>
          <p14:tracePt t="47912" x="8096250" y="5654675"/>
          <p14:tracePt t="47927" x="8132763" y="5681663"/>
          <p14:tracePt t="47928" x="8150225" y="5681663"/>
          <p14:tracePt t="47930" x="8150225" y="5691188"/>
          <p14:tracePt t="47935" x="8159750" y="5699125"/>
          <p14:tracePt t="47938" x="8169275" y="5699125"/>
          <p14:tracePt t="47939" x="8169275" y="5708650"/>
          <p14:tracePt t="47940" x="8177213" y="5708650"/>
          <p14:tracePt t="47944" x="8186738" y="5718175"/>
          <p14:tracePt t="47946" x="8196263" y="5718175"/>
          <p14:tracePt t="47951" x="8204200" y="5718175"/>
          <p14:tracePt t="47953" x="8213725" y="5718175"/>
          <p14:tracePt t="47954" x="8213725" y="5727700"/>
          <p14:tracePt t="47956" x="8223250" y="5727700"/>
          <p14:tracePt t="47959" x="8232775" y="5727700"/>
          <p14:tracePt t="47961" x="8250238" y="5727700"/>
          <p14:tracePt t="47963" x="8259763" y="5735638"/>
          <p14:tracePt t="47968" x="8269288" y="5735638"/>
          <p14:tracePt t="47971" x="8296275" y="5745163"/>
          <p14:tracePt t="47973" x="8305800" y="5745163"/>
          <p14:tracePt t="47975" x="8323263" y="5745163"/>
          <p14:tracePt t="47979" x="8332788" y="5745163"/>
          <p14:tracePt t="47980" x="8342313" y="5745163"/>
          <p14:tracePt t="47983" x="8350250" y="5745163"/>
          <p14:tracePt t="47986" x="8378825" y="5745163"/>
          <p14:tracePt t="47988" x="8386763" y="5745163"/>
          <p14:tracePt t="47989" x="8396288" y="5745163"/>
          <p14:tracePt t="47991" x="8405813" y="5745163"/>
          <p14:tracePt t="47993" x="8423275" y="5745163"/>
          <p14:tracePt t="47997" x="8432800" y="5745163"/>
          <p14:tracePt t="48000" x="8442325" y="5745163"/>
          <p14:tracePt t="48003" x="8451850" y="5745163"/>
          <p14:tracePt t="48005" x="8469313" y="5745163"/>
          <p14:tracePt t="48006" x="8478838" y="5745163"/>
          <p14:tracePt t="48008" x="8488363" y="5745163"/>
          <p14:tracePt t="48011" x="8496300" y="5745163"/>
          <p14:tracePt t="48016" x="8505825" y="5745163"/>
          <p14:tracePt t="48018" x="8515350" y="5745163"/>
          <p14:tracePt t="48020" x="8523288" y="5745163"/>
          <p14:tracePt t="48022" x="8532813" y="5745163"/>
          <p14:tracePt t="48026" x="8542338" y="5745163"/>
          <p14:tracePt t="48032" x="8551863" y="5735638"/>
          <p14:tracePt t="48036" x="8559800" y="5735638"/>
          <p14:tracePt t="48041" x="8569325" y="5735638"/>
          <p14:tracePt t="48044" x="8578850" y="5735638"/>
          <p14:tracePt t="48049" x="8578850" y="5727700"/>
          <p14:tracePt t="48054" x="8588375" y="5727700"/>
          <p14:tracePt t="48062" x="8596313" y="5727700"/>
          <p14:tracePt t="48084" x="8605838" y="5727700"/>
          <p14:tracePt t="48088" x="8615363" y="5727700"/>
          <p14:tracePt t="48093" x="8624888" y="5727700"/>
          <p14:tracePt t="48100" x="8632825" y="5718175"/>
          <p14:tracePt t="48106" x="8651875" y="5718175"/>
          <p14:tracePt t="48111" x="8651875" y="5708650"/>
          <p14:tracePt t="48121" x="8669338" y="5699125"/>
          <p14:tracePt t="48125" x="8688388" y="5699125"/>
          <p14:tracePt t="48127" x="8688388" y="5691188"/>
          <p14:tracePt t="48138" x="8705850" y="5672138"/>
          <p14:tracePt t="48143" x="8715375" y="5672138"/>
          <p14:tracePt t="48145" x="8724900" y="5672138"/>
          <p14:tracePt t="48148" x="8734425" y="5672138"/>
          <p14:tracePt t="48154" x="8742363" y="5662613"/>
          <p14:tracePt t="48159" x="8761413" y="5645150"/>
          <p14:tracePt t="48164" x="8770938" y="5635625"/>
          <p14:tracePt t="48171" x="8778875" y="5618163"/>
          <p14:tracePt t="48173" x="8788400" y="5608638"/>
          <p14:tracePt t="48179" x="8797925" y="5608638"/>
          <p14:tracePt t="48183" x="8807450" y="5599113"/>
          <p14:tracePt t="48188" x="8824913" y="5581650"/>
          <p14:tracePt t="48191" x="8824913" y="5572125"/>
          <p14:tracePt t="48194" x="8834438" y="5562600"/>
          <p14:tracePt t="48204" x="8851900" y="5554663"/>
          <p14:tracePt t="48207" x="8851900" y="5545138"/>
          <p14:tracePt t="48211" x="8861425" y="5535613"/>
          <p14:tracePt t="48214" x="8870950" y="5535613"/>
          <p14:tracePt t="48220" x="8878888" y="5518150"/>
          <p14:tracePt t="48230" x="8888413" y="5518150"/>
          <p14:tracePt t="48233" x="8888413" y="5508625"/>
          <p14:tracePt t="48240" x="8897938" y="5508625"/>
          <p14:tracePt t="48253" x="8907463" y="5508625"/>
          <p14:tracePt t="48257" x="8907463" y="5489575"/>
          <p14:tracePt t="48272" x="8915400" y="5472113"/>
          <p14:tracePt t="48274" x="8924925" y="5472113"/>
          <p14:tracePt t="48278" x="8934450" y="5453063"/>
          <p14:tracePt t="48290" x="8934450" y="5445125"/>
          <p14:tracePt t="48294" x="8934450" y="5435600"/>
          <p14:tracePt t="48297" x="8934450" y="5426075"/>
          <p14:tracePt t="48304" x="8943975" y="5416550"/>
          <p14:tracePt t="48307" x="8943975" y="5408613"/>
          <p14:tracePt t="48314" x="8951913" y="5408613"/>
          <p14:tracePt t="48316" x="8951913" y="5399088"/>
          <p14:tracePt t="48330" x="8951913" y="5389563"/>
          <p14:tracePt t="48333" x="8961438" y="5389563"/>
          <p14:tracePt t="48338" x="8961438" y="5380038"/>
          <p14:tracePt t="48345" x="8961438" y="5372100"/>
          <p14:tracePt t="48355" x="8970963" y="5372100"/>
          <p14:tracePt t="48357" x="8970963" y="5362575"/>
          <p14:tracePt t="48366" x="8970963" y="5353050"/>
          <p14:tracePt t="48382" x="8970963" y="5343525"/>
          <p14:tracePt t="48398" x="8970963" y="5335588"/>
          <p14:tracePt t="48404" x="8970963" y="5326063"/>
          <p14:tracePt t="48408" x="8961438" y="5316538"/>
          <p14:tracePt t="48410" x="8961438" y="5307013"/>
          <p14:tracePt t="48420" x="8961438" y="5299075"/>
          <p14:tracePt t="48425" x="8951913" y="5299075"/>
          <p14:tracePt t="48437" x="8951913" y="5289550"/>
          <p14:tracePt t="48441" x="8943975" y="5280025"/>
          <p14:tracePt t="48453" x="8943975" y="5270500"/>
          <p14:tracePt t="48457" x="8943975" y="5262563"/>
          <p14:tracePt t="48464" x="8943975" y="5253038"/>
          <p14:tracePt t="48470" x="8934450" y="5243513"/>
          <p14:tracePt t="48479" x="8924925" y="5243513"/>
          <p14:tracePt t="48484" x="8924925" y="5233988"/>
          <p14:tracePt t="48491" x="8915400" y="5226050"/>
          <p14:tracePt t="48499" x="8907463" y="5226050"/>
          <p14:tracePt t="48503" x="8907463" y="5216525"/>
          <p14:tracePt t="48512" x="8897938" y="5216525"/>
          <p14:tracePt t="48515" x="8897938" y="5207000"/>
          <p14:tracePt t="48535" x="8897938" y="5197475"/>
          <p14:tracePt t="48539" x="8888413" y="5197475"/>
          <p14:tracePt t="48548" x="8888413" y="5189538"/>
          <p14:tracePt t="48588" x="8888413" y="5180013"/>
          <p14:tracePt t="48613" x="8878888" y="5180013"/>
          <p14:tracePt t="48629" x="8878888" y="5170488"/>
          <p14:tracePt t="48747" x="8878888" y="5160963"/>
          <p14:tracePt t="48779" x="8878888" y="5153025"/>
          <p14:tracePt t="48797" x="8878888" y="5143500"/>
          <p14:tracePt t="48803" x="8870950" y="5143500"/>
          <p14:tracePt t="48805" x="8870950" y="5133975"/>
          <p14:tracePt t="48816" x="8861425" y="5133975"/>
          <p14:tracePt t="48845" x="8861425" y="5126038"/>
          <p14:tracePt t="49237" x="8861425" y="5133975"/>
          <p14:tracePt t="49243" x="8861425" y="5143500"/>
          <p14:tracePt t="49252" x="8861425" y="5153025"/>
          <p14:tracePt t="49257" x="8861425" y="5160963"/>
          <p14:tracePt t="49260" x="8861425" y="5170488"/>
          <p14:tracePt t="49270" x="8861425" y="5180013"/>
          <p14:tracePt t="49280" x="8861425" y="5189538"/>
          <p14:tracePt t="49288" x="8851900" y="5197475"/>
          <p14:tracePt t="49297" x="8851900" y="5207000"/>
          <p14:tracePt t="49309" x="8851900" y="5216525"/>
          <p14:tracePt t="49322" x="8851900" y="5226050"/>
          <p14:tracePt t="49374" x="8851900" y="5233988"/>
          <p14:tracePt t="49382" x="8842375" y="5233988"/>
          <p14:tracePt t="49413" x="8842375" y="5243513"/>
          <p14:tracePt t="51841" x="8834438" y="5243513"/>
          <p14:tracePt t="51846" x="8824913" y="5243513"/>
          <p14:tracePt t="51852" x="8815388" y="5243513"/>
          <p14:tracePt t="51856" x="8807450" y="5243513"/>
          <p14:tracePt t="51863" x="8797925" y="5243513"/>
          <p14:tracePt t="51871" x="8788400" y="5243513"/>
          <p14:tracePt t="51873" x="8788400" y="5253038"/>
          <p14:tracePt t="52010" x="8778875" y="5253038"/>
          <p14:tracePt t="52013" x="8778875" y="5262563"/>
          <p14:tracePt t="52036" x="8770938" y="5262563"/>
          <p14:tracePt t="52404" x="8770938" y="5270500"/>
          <p14:tracePt t="52424" x="8761413" y="5270500"/>
          <p14:tracePt t="52432" x="8761413" y="5280025"/>
          <p14:tracePt t="52447" x="8761413" y="5289550"/>
          <p14:tracePt t="52450" x="8751888" y="5289550"/>
          <p14:tracePt t="56814" x="8742363" y="5289550"/>
          <p14:tracePt t="56818" x="8734425" y="5289550"/>
          <p14:tracePt t="56829" x="8724900" y="5289550"/>
          <p14:tracePt t="56832" x="8715375" y="5289550"/>
          <p14:tracePt t="56837" x="8705850" y="5289550"/>
          <p14:tracePt t="56842" x="8697913" y="5289550"/>
          <p14:tracePt t="56847" x="8688388" y="5289550"/>
          <p14:tracePt t="56851" x="8678863" y="5289550"/>
          <p14:tracePt t="56859" x="8669338" y="5289550"/>
          <p14:tracePt t="56865" x="8661400" y="5289550"/>
          <p14:tracePt t="56869" x="8651875" y="5289550"/>
          <p14:tracePt t="56875" x="8642350" y="5289550"/>
          <p14:tracePt t="56876" x="8632825" y="5289550"/>
          <p14:tracePt t="56882" x="8624888" y="5289550"/>
          <p14:tracePt t="56888" x="8588375" y="5289550"/>
          <p14:tracePt t="56892" x="8569325" y="5289550"/>
          <p14:tracePt t="56896" x="8551863" y="5289550"/>
          <p14:tracePt t="56898" x="8542338" y="5289550"/>
          <p14:tracePt t="56902" x="8523288" y="5289550"/>
          <p14:tracePt t="56904" x="8515350" y="5289550"/>
          <p14:tracePt t="56906" x="8505825" y="5289550"/>
          <p14:tracePt t="56908" x="8496300" y="5289550"/>
          <p14:tracePt t="56910" x="8488363" y="5289550"/>
          <p14:tracePt t="56912" x="8478838" y="5289550"/>
          <p14:tracePt t="56914" x="8459788" y="5289550"/>
          <p14:tracePt t="56918" x="8451850" y="5289550"/>
          <p14:tracePt t="56921" x="8432800" y="5289550"/>
          <p14:tracePt t="56923" x="8423275" y="5289550"/>
          <p14:tracePt t="56924" x="8415338" y="5289550"/>
          <p14:tracePt t="56926" x="8405813" y="5289550"/>
          <p14:tracePt t="56931" x="8396288" y="5289550"/>
          <p14:tracePt t="56935" x="8378825" y="5289550"/>
          <p14:tracePt t="56937" x="8369300" y="5289550"/>
          <p14:tracePt t="56939" x="8350250" y="5289550"/>
          <p14:tracePt t="56944" x="8342313" y="5289550"/>
          <p14:tracePt t="56947" x="8323263" y="5289550"/>
          <p14:tracePt t="56952" x="8313738" y="5289550"/>
          <p14:tracePt t="56954" x="8305800" y="5289550"/>
          <p14:tracePt t="56955" x="8296275" y="5289550"/>
          <p14:tracePt t="56961" x="8286750" y="5289550"/>
          <p14:tracePt t="56962" x="8277225" y="5289550"/>
          <p14:tracePt t="56968" x="8269288" y="5289550"/>
          <p14:tracePt t="56970" x="8259763" y="5289550"/>
          <p14:tracePt t="56972" x="8250238" y="5289550"/>
          <p14:tracePt t="56975" x="8240713" y="5289550"/>
          <p14:tracePt t="56987" x="8232775" y="5289550"/>
          <p14:tracePt t="56994" x="8223250" y="5289550"/>
          <p14:tracePt t="57001" x="8213725" y="5289550"/>
          <p14:tracePt t="57006" x="8204200" y="5289550"/>
          <p14:tracePt t="57017" x="8196263" y="5289550"/>
          <p14:tracePt t="57022" x="8186738" y="5289550"/>
          <p14:tracePt t="57377" x="8177213" y="5289550"/>
          <p14:tracePt t="57384" x="8169275" y="5289550"/>
          <p14:tracePt t="57395" x="8159750" y="5289550"/>
          <p14:tracePt t="57418" x="8150225" y="5289550"/>
          <p14:tracePt t="57487" x="8140700" y="5289550"/>
          <p14:tracePt t="57557" x="8140700" y="5299075"/>
          <p14:tracePt t="57562" x="8132763" y="5299075"/>
          <p14:tracePt t="58233" x="8140700" y="5299075"/>
          <p14:tracePt t="58236" x="8150225" y="5299075"/>
          <p14:tracePt t="58239" x="8159750" y="5299075"/>
          <p14:tracePt t="58243" x="8169275" y="5299075"/>
          <p14:tracePt t="58247" x="8177213" y="5299075"/>
          <p14:tracePt t="58253" x="8186738" y="5299075"/>
          <p14:tracePt t="58255" x="8196263" y="5299075"/>
          <p14:tracePt t="58259" x="8204200" y="5299075"/>
          <p14:tracePt t="58262" x="8213725" y="5299075"/>
          <p14:tracePt t="58265" x="8223250" y="5299075"/>
          <p14:tracePt t="58269" x="8232775" y="5299075"/>
          <p14:tracePt t="58273" x="8250238" y="5299075"/>
          <p14:tracePt t="58277" x="8259763" y="5299075"/>
          <p14:tracePt t="58278" x="8269288" y="5299075"/>
          <p14:tracePt t="58280" x="8277225" y="5299075"/>
          <p14:tracePt t="58285" x="8286750" y="5299075"/>
          <p14:tracePt t="58288" x="8305800" y="5299075"/>
          <p14:tracePt t="58291" x="8323263" y="5299075"/>
          <p14:tracePt t="58295" x="8342313" y="5299075"/>
          <p14:tracePt t="58302" x="8359775" y="5299075"/>
          <p14:tracePt t="58304" x="8369300" y="5299075"/>
          <p14:tracePt t="58308" x="8378825" y="5299075"/>
          <p14:tracePt t="58310" x="8386763" y="5299075"/>
          <p14:tracePt t="58314" x="8396288" y="5299075"/>
          <p14:tracePt t="58321" x="8405813" y="5299075"/>
          <p14:tracePt t="58325" x="8415338" y="5299075"/>
          <p14:tracePt t="58329" x="8423275" y="5299075"/>
          <p14:tracePt t="58334" x="8432800" y="5299075"/>
          <p14:tracePt t="58339" x="8442325" y="5299075"/>
          <p14:tracePt t="58352" x="8451850" y="5299075"/>
          <p14:tracePt t="58355" x="8459788" y="5299075"/>
          <p14:tracePt t="58359" x="8469313" y="5299075"/>
          <p14:tracePt t="58362" x="8478838" y="5299075"/>
          <p14:tracePt t="58367" x="8488363" y="5299075"/>
          <p14:tracePt t="58370" x="8496300" y="5299075"/>
          <p14:tracePt t="58373" x="8515350" y="5299075"/>
          <p14:tracePt t="58377" x="8532813" y="5299075"/>
          <p14:tracePt t="58381" x="8551863" y="5299075"/>
          <p14:tracePt t="58387" x="8569325" y="5299075"/>
          <p14:tracePt t="58389" x="8578850" y="5299075"/>
          <p14:tracePt t="58392" x="8588375" y="5299075"/>
          <p14:tracePt t="58394" x="8605838" y="5299075"/>
          <p14:tracePt t="58397" x="8615363" y="5299075"/>
          <p14:tracePt t="58402" x="8642350" y="5307013"/>
          <p14:tracePt t="58404" x="8661400" y="5316538"/>
          <p14:tracePt t="58407" x="8669338" y="5316538"/>
          <p14:tracePt t="58408" x="8678863" y="5316538"/>
          <p14:tracePt t="58413" x="8688388" y="5316538"/>
          <p14:tracePt t="58417" x="8705850" y="5326063"/>
          <p14:tracePt t="58422" x="8724900" y="5326063"/>
          <p14:tracePt t="58427" x="8734425" y="5326063"/>
          <p14:tracePt t="58432" x="8742363" y="5326063"/>
          <p14:tracePt t="58439" x="8751888" y="5326063"/>
          <p14:tracePt t="58520" x="8742363" y="5326063"/>
          <p14:tracePt t="58524" x="8724900" y="5326063"/>
          <p14:tracePt t="58526" x="8715375" y="5326063"/>
          <p14:tracePt t="58532" x="8669338" y="5326063"/>
          <p14:tracePt t="58535" x="8651875" y="5335588"/>
          <p14:tracePt t="58539" x="8615363" y="5335588"/>
          <p14:tracePt t="58541" x="8596313" y="5335588"/>
          <p14:tracePt t="58543" x="8569325" y="5343525"/>
          <p14:tracePt t="58546" x="8532813" y="5343525"/>
          <p14:tracePt t="58554" x="8478838" y="5343525"/>
          <p14:tracePt t="58557" x="8432800" y="5353050"/>
          <p14:tracePt t="58560" x="8396288" y="5353050"/>
          <p14:tracePt t="58562" x="8378825" y="5353050"/>
          <p14:tracePt t="58565" x="8350250" y="5353050"/>
          <p14:tracePt t="58570" x="8296275" y="5362575"/>
          <p14:tracePt t="58574" x="8232775" y="5362575"/>
          <p14:tracePt t="58577" x="8196263" y="5362575"/>
          <p14:tracePt t="58580" x="8159750" y="5362575"/>
          <p14:tracePt t="58584" x="8123238" y="5362575"/>
          <p14:tracePt t="58589" x="8050213" y="5362575"/>
          <p14:tracePt t="58592" x="8023225" y="5362575"/>
          <p14:tracePt t="58594" x="7994650" y="5362575"/>
          <p14:tracePt t="58597" x="7967663" y="5362575"/>
          <p14:tracePt t="58601" x="7913688" y="5362575"/>
          <p14:tracePt t="58606" x="7877175" y="5362575"/>
          <p14:tracePt t="58609" x="7858125" y="5362575"/>
          <p14:tracePt t="58612" x="7840663" y="5362575"/>
          <p14:tracePt t="58614" x="7831138" y="5362575"/>
          <p14:tracePt t="58619" x="7813675" y="5362575"/>
          <p14:tracePt t="58621" x="7794625" y="5362575"/>
          <p14:tracePt t="58624" x="7794625" y="5372100"/>
          <p14:tracePt t="58627" x="7785100" y="5380038"/>
          <p14:tracePt t="58672" x="7794625" y="5380038"/>
          <p14:tracePt t="58675" x="7804150" y="5380038"/>
          <p14:tracePt t="58679" x="7821613" y="5380038"/>
          <p14:tracePt t="58688" x="7831138" y="5380038"/>
          <p14:tracePt t="58689" x="7840663" y="5380038"/>
          <p14:tracePt t="58693" x="7850188" y="5380038"/>
          <p14:tracePt t="58697" x="7858125" y="5380038"/>
          <p14:tracePt t="58702" x="7867650" y="5380038"/>
          <p14:tracePt t="58706" x="7877175" y="5380038"/>
          <p14:tracePt t="58709" x="7885113" y="5380038"/>
          <p14:tracePt t="58713" x="7894638" y="5380038"/>
          <p14:tracePt t="58719" x="7921625" y="5380038"/>
          <p14:tracePt t="58722" x="7931150" y="5380038"/>
          <p14:tracePt t="58724" x="7940675" y="5380038"/>
          <p14:tracePt t="58727" x="7958138" y="5380038"/>
          <p14:tracePt t="58729" x="7967663" y="5380038"/>
          <p14:tracePt t="58731" x="7986713" y="5380038"/>
          <p14:tracePt t="58737" x="8023225" y="5380038"/>
          <p14:tracePt t="58739" x="8040688" y="5380038"/>
          <p14:tracePt t="58742" x="8077200" y="5380038"/>
          <p14:tracePt t="58744" x="8096250" y="5380038"/>
          <p14:tracePt t="58747" x="8132763" y="5380038"/>
          <p14:tracePt t="58751" x="8186738" y="5380038"/>
          <p14:tracePt t="58756" x="8232775" y="5380038"/>
          <p14:tracePt t="58759" x="8305800" y="5380038"/>
          <p14:tracePt t="58762" x="8332788" y="5380038"/>
          <p14:tracePt t="58765" x="8378825" y="5399088"/>
          <p14:tracePt t="58772" x="8496300" y="5408613"/>
          <p14:tracePt t="58775" x="8532813" y="5408613"/>
          <p14:tracePt t="58778" x="8559800" y="5408613"/>
          <p14:tracePt t="58781" x="8615363" y="5416550"/>
          <p14:tracePt t="58786" x="8678863" y="5426075"/>
          <p14:tracePt t="58790" x="8734425" y="5435600"/>
          <p14:tracePt t="58793" x="8770938" y="5435600"/>
          <p14:tracePt t="58795" x="8788400" y="5445125"/>
          <p14:tracePt t="58799" x="8824913" y="5453063"/>
          <p14:tracePt t="58803" x="8842375" y="5453063"/>
          <p14:tracePt t="58805" x="8861425" y="5453063"/>
          <p14:tracePt t="58809" x="8870950" y="5453063"/>
          <p14:tracePt t="58811" x="8878888" y="5453063"/>
          <p14:tracePt t="58813" x="8888413" y="5453063"/>
          <p14:tracePt t="58818" x="8888413" y="5462588"/>
          <p14:tracePt t="58820" x="8897938" y="5462588"/>
          <p14:tracePt t="58869" x="8888413" y="5462588"/>
          <p14:tracePt t="58873" x="8861425" y="5481638"/>
          <p14:tracePt t="58876" x="8842375" y="5481638"/>
          <p14:tracePt t="58881" x="8815388" y="5481638"/>
          <p14:tracePt t="58884" x="8778875" y="5489575"/>
          <p14:tracePt t="58887" x="8742363" y="5499100"/>
          <p14:tracePt t="58889" x="8724900" y="5499100"/>
          <p14:tracePt t="58892" x="8678863" y="5499100"/>
          <p14:tracePt t="58895" x="8651875" y="5499100"/>
          <p14:tracePt t="58898" x="8615363" y="5499100"/>
          <p14:tracePt t="58900" x="8569325" y="5508625"/>
          <p14:tracePt t="58905" x="8505825" y="5508625"/>
          <p14:tracePt t="58908" x="8459788" y="5508625"/>
          <p14:tracePt t="58910" x="8442325" y="5508625"/>
          <p14:tracePt t="58913" x="8386763" y="5518150"/>
          <p14:tracePt t="58915" x="8378825" y="5518150"/>
          <p14:tracePt t="58919" x="8323263" y="5518150"/>
          <p14:tracePt t="58922" x="8296275" y="5518150"/>
          <p14:tracePt t="58924" x="8277225" y="5518150"/>
          <p14:tracePt t="58926" x="8259763" y="5518150"/>
          <p14:tracePt t="58931" x="8232775" y="5518150"/>
          <p14:tracePt t="58934" x="8223250" y="5518150"/>
          <p14:tracePt t="58937" x="8213725" y="5518150"/>
          <p14:tracePt t="58943" x="8204200" y="5518150"/>
          <p14:tracePt t="58971" x="8223250" y="5518150"/>
          <p14:tracePt t="58974" x="8250238" y="5518150"/>
          <p14:tracePt t="58976" x="8269288" y="5518150"/>
          <p14:tracePt t="58980" x="8305800" y="5518150"/>
          <p14:tracePt t="58983" x="8323263" y="5518150"/>
          <p14:tracePt t="58987" x="8396288" y="5518150"/>
          <p14:tracePt t="58990" x="8442325" y="5518150"/>
          <p14:tracePt t="58992" x="8451850" y="5518150"/>
          <p14:tracePt t="58997" x="8523288" y="5518150"/>
          <p14:tracePt t="59000" x="8578850" y="5518150"/>
          <p14:tracePt t="59005" x="8661400" y="5518150"/>
          <p14:tracePt t="59008" x="8724900" y="5518150"/>
          <p14:tracePt t="59011" x="8770938" y="5518150"/>
          <p14:tracePt t="59013" x="8807450" y="5518150"/>
          <p14:tracePt t="59016" x="8824913" y="5518150"/>
          <p14:tracePt t="59021" x="8897938" y="5518150"/>
          <p14:tracePt t="59023" x="8915400" y="5526088"/>
          <p14:tracePt t="59026" x="8934450" y="5526088"/>
          <p14:tracePt t="59028" x="8943975" y="5526088"/>
          <p14:tracePt t="59031" x="8970963" y="5526088"/>
          <p14:tracePt t="59034" x="8980488" y="5535613"/>
          <p14:tracePt t="59036" x="8988425" y="5535613"/>
          <p14:tracePt t="59038" x="9007475" y="5535613"/>
          <p14:tracePt t="59043" x="9017000" y="5535613"/>
          <p14:tracePt t="59052" x="9017000" y="5545138"/>
          <p14:tracePt t="59198" x="9007475" y="5545138"/>
          <p14:tracePt t="59202" x="8997950" y="5545138"/>
          <p14:tracePt t="59204" x="8997950" y="5554663"/>
          <p14:tracePt t="59207" x="8988425" y="5562600"/>
          <p14:tracePt t="59210" x="8980488" y="5562600"/>
          <p14:tracePt t="59214" x="8970963" y="5572125"/>
          <p14:tracePt t="59220" x="8970963" y="5581650"/>
          <p14:tracePt t="59223" x="8961438" y="5599113"/>
          <p14:tracePt t="59226" x="8951913" y="5599113"/>
          <p14:tracePt t="59228" x="8943975" y="5608638"/>
          <p14:tracePt t="59236" x="8924925" y="5626100"/>
          <p14:tracePt t="59238" x="8915400" y="5645150"/>
          <p14:tracePt t="59241" x="8915400" y="5654675"/>
          <p14:tracePt t="59243" x="8897938" y="5654675"/>
          <p14:tracePt t="59245" x="8897938" y="5662613"/>
          <p14:tracePt t="59248" x="8888413" y="5672138"/>
          <p14:tracePt t="59253" x="8861425" y="5699125"/>
          <p14:tracePt t="59256" x="8851900" y="5708650"/>
          <p14:tracePt t="59260" x="8834438" y="5727700"/>
          <p14:tracePt t="59262" x="8824913" y="5735638"/>
          <p14:tracePt t="59266" x="8807450" y="5754688"/>
          <p14:tracePt t="59271" x="8778875" y="5781675"/>
          <p14:tracePt t="59274" x="8761413" y="5800725"/>
          <p14:tracePt t="59276" x="8734425" y="5818188"/>
          <p14:tracePt t="59281" x="8724900" y="5837238"/>
          <p14:tracePt t="59285" x="8697913" y="5854700"/>
          <p14:tracePt t="59289" x="8669338" y="5873750"/>
          <p14:tracePt t="59292" x="8661400" y="5891213"/>
          <p14:tracePt t="59296" x="8642350" y="5910263"/>
          <p14:tracePt t="59301" x="8624888" y="5937250"/>
          <p14:tracePt t="59304" x="8615363" y="5937250"/>
          <p14:tracePt t="59310" x="8596313" y="5964238"/>
          <p14:tracePt t="59312" x="8596313" y="5973763"/>
          <p14:tracePt t="59317" x="8578850" y="5991225"/>
          <p14:tracePt t="59320" x="8569325" y="5991225"/>
          <p14:tracePt t="59322" x="8569325" y="6000750"/>
          <p14:tracePt t="59325" x="8551863" y="6010275"/>
          <p14:tracePt t="59329" x="8542338" y="6018213"/>
          <p14:tracePt t="59332" x="8542338" y="6027738"/>
          <p14:tracePt t="59336" x="8523288" y="6037263"/>
          <p14:tracePt t="59339" x="8523288" y="6046788"/>
          <p14:tracePt t="59341" x="8505825" y="6046788"/>
          <p14:tracePt t="59345" x="8496300" y="6054725"/>
          <p14:tracePt t="59350" x="8488363" y="6054725"/>
          <p14:tracePt t="59353" x="8488363" y="6064250"/>
          <p14:tracePt t="59360" x="8478838" y="6064250"/>
          <p14:tracePt t="59368" x="8469313" y="6073775"/>
          <p14:tracePt t="59389" x="8459788" y="6073775"/>
          <p14:tracePt t="59442" x="8451850" y="6083300"/>
          <p14:tracePt t="59448" x="8442325" y="6083300"/>
          <p14:tracePt t="59460" x="8432800" y="6091238"/>
          <p14:tracePt t="59468" x="8423275" y="6100763"/>
          <p14:tracePt t="59471" x="8405813" y="6100763"/>
          <p14:tracePt t="59476" x="8396288" y="6110288"/>
          <p14:tracePt t="59481" x="8378825" y="6119813"/>
          <p14:tracePt t="59484" x="8369300" y="6127750"/>
          <p14:tracePt t="59490" x="8323263" y="6156325"/>
          <p14:tracePt t="59495" x="8305800" y="6173788"/>
          <p14:tracePt t="59498" x="8269288" y="6183313"/>
          <p14:tracePt t="59505" x="8223250" y="6237288"/>
          <p14:tracePt t="59508" x="8196263" y="6265863"/>
          <p14:tracePt t="59514" x="8177213" y="6292850"/>
          <p14:tracePt t="59521" x="8140700" y="6346825"/>
          <p14:tracePt t="59528" x="8123238" y="6383338"/>
          <p14:tracePt t="59532" x="8123238" y="6402388"/>
          <p14:tracePt t="59540" x="8123238" y="6429375"/>
          <p14:tracePt t="59544" x="8123238" y="6438900"/>
          <p14:tracePt t="59551" x="8123238" y="6446838"/>
          <p14:tracePt t="59571" x="8132763" y="6456363"/>
          <p14:tracePt t="59573" x="8140700" y="6456363"/>
          <p14:tracePt t="59576" x="8150225" y="6456363"/>
          <p14:tracePt t="59579" x="8159750" y="6456363"/>
          <p14:tracePt t="59582" x="8169275" y="6456363"/>
          <p14:tracePt t="59587" x="8177213" y="6456363"/>
          <p14:tracePt t="59590" x="8186738" y="6456363"/>
          <p14:tracePt t="59593" x="8196263" y="6456363"/>
          <p14:tracePt t="59595" x="8204200" y="6456363"/>
          <p14:tracePt t="59597" x="8213725" y="6446838"/>
          <p14:tracePt t="59602" x="8223250" y="6446838"/>
          <p14:tracePt t="59605" x="8232775" y="6438900"/>
          <p14:tracePt t="59607" x="8232775" y="6429375"/>
          <p14:tracePt t="59609" x="8240713" y="6429375"/>
          <p14:tracePt t="59613" x="8250238" y="6429375"/>
          <p14:tracePt t="59618" x="8259763" y="6419850"/>
          <p14:tracePt t="59626" x="8269288" y="6411913"/>
          <p14:tracePt t="59725" x="8269288" y="6419850"/>
          <p14:tracePt t="60638" x="8269288" y="6411913"/>
          <p14:tracePt t="60760" x="8269288" y="6402388"/>
          <p14:tracePt t="60769" x="8277225" y="6402388"/>
          <p14:tracePt t="60791" x="8277225" y="6392863"/>
          <p14:tracePt t="60804" x="8286750" y="6383338"/>
          <p14:tracePt t="60825" x="8286750" y="6375400"/>
          <p14:tracePt t="60830" x="8296275" y="6375400"/>
          <p14:tracePt t="60837" x="8296275" y="6365875"/>
          <p14:tracePt t="60846" x="8296275" y="6356350"/>
          <p14:tracePt t="60867" x="8296275" y="6346825"/>
          <p14:tracePt t="60875" x="8296275" y="6338888"/>
          <p14:tracePt t="60885" x="8296275" y="6319838"/>
          <p14:tracePt t="60891" x="8296275" y="6310313"/>
          <p14:tracePt t="60893" x="8296275" y="6302375"/>
          <p14:tracePt t="60904" x="8296275" y="6283325"/>
          <p14:tracePt t="60914" x="8305800" y="6256338"/>
          <p14:tracePt t="60923" x="8305800" y="6246813"/>
          <p14:tracePt t="60931" x="8305800" y="6237288"/>
          <p14:tracePt t="60937" x="8305800" y="6229350"/>
          <p14:tracePt t="60944" x="8305800" y="6219825"/>
          <p14:tracePt t="60955" x="8305800" y="6210300"/>
          <p14:tracePt t="60961" x="8305800" y="6200775"/>
          <p14:tracePt t="60974" x="8305800" y="6192838"/>
          <p14:tracePt t="60986" x="8305800" y="6183313"/>
          <p14:tracePt t="60997" x="8305800" y="6173788"/>
          <p14:tracePt t="61300" x="8305800" y="6164263"/>
          <p14:tracePt t="61335" x="8313738" y="6156325"/>
          <p14:tracePt t="61354" x="8313738" y="6146800"/>
          <p14:tracePt t="61402" x="8313738" y="6137275"/>
          <p14:tracePt t="61412" x="8313738" y="6127750"/>
          <p14:tracePt t="61424" x="8313738" y="6119813"/>
          <p14:tracePt t="61431" x="8323263" y="6110288"/>
          <p14:tracePt t="61439" x="8323263" y="6100763"/>
          <p14:tracePt t="61446" x="8323263" y="6091238"/>
          <p14:tracePt t="61458" x="8323263" y="6083300"/>
          <p14:tracePt t="61469" x="8323263" y="6073775"/>
          <p14:tracePt t="61473" x="8332788" y="6064250"/>
          <p14:tracePt t="61475" x="8332788" y="6054725"/>
          <p14:tracePt t="61478" x="8332788" y="6046788"/>
          <p14:tracePt t="61482" x="8342313" y="6037263"/>
          <p14:tracePt t="61487" x="8350250" y="6027738"/>
          <p14:tracePt t="61491" x="8359775" y="6010275"/>
          <p14:tracePt t="61498" x="8369300" y="6000750"/>
          <p14:tracePt t="61501" x="8369300" y="5983288"/>
          <p14:tracePt t="61506" x="8378825" y="5973763"/>
          <p14:tracePt t="61508" x="8378825" y="5964238"/>
          <p14:tracePt t="61513" x="8378825" y="5946775"/>
          <p14:tracePt t="61517" x="8396288" y="5927725"/>
          <p14:tracePt t="61521" x="8405813" y="5918200"/>
          <p14:tracePt t="61524" x="8415338" y="5910263"/>
          <p14:tracePt t="61528" x="8415338" y="5900738"/>
          <p14:tracePt t="61536" x="8423275" y="5881688"/>
          <p14:tracePt t="61541" x="8432800" y="5873750"/>
          <p14:tracePt t="61548" x="8442325" y="5873750"/>
          <p14:tracePt t="61552" x="8442325" y="5864225"/>
          <p14:tracePt t="61556" x="8442325" y="5854700"/>
          <p14:tracePt t="61558" x="8442325" y="5845175"/>
          <p14:tracePt t="61563" x="8451850" y="5837238"/>
          <p14:tracePt t="61569" x="8459788" y="5837238"/>
          <p14:tracePt t="61571" x="8459788" y="5827713"/>
          <p14:tracePt t="61576" x="8469313" y="5827713"/>
          <p14:tracePt t="61580" x="8478838" y="5818188"/>
          <p14:tracePt t="61684" x="8478838" y="5808663"/>
          <p14:tracePt t="61705" x="8478838" y="5800725"/>
          <p14:tracePt t="61772" x="8478838" y="5791200"/>
          <p14:tracePt t="61777" x="8478838" y="5781675"/>
          <p14:tracePt t="61784" x="8478838" y="5772150"/>
          <p14:tracePt t="61803" x="8478838" y="5764213"/>
          <p14:tracePt t="61812" x="8478838" y="5754688"/>
          <p14:tracePt t="61821" x="8478838" y="5745163"/>
          <p14:tracePt t="61829" x="8478838" y="5735638"/>
          <p14:tracePt t="61841" x="8478838" y="5727700"/>
          <p14:tracePt t="61973" x="8478838" y="5718175"/>
          <p14:tracePt t="62027" x="8488363" y="5718175"/>
          <p14:tracePt t="62281" x="8488363" y="5708650"/>
          <p14:tracePt t="62289" x="8488363" y="5699125"/>
          <p14:tracePt t="62301" x="8488363" y="5691188"/>
          <p14:tracePt t="63554" x="8488363" y="5699125"/>
          <p14:tracePt t="63557" x="8488363" y="5708650"/>
          <p14:tracePt t="63562" x="8488363" y="5718175"/>
          <p14:tracePt t="63568" x="8488363" y="5735638"/>
          <p14:tracePt t="63571" x="8478838" y="5754688"/>
          <p14:tracePt t="63574" x="8478838" y="5764213"/>
          <p14:tracePt t="63577" x="8478838" y="5781675"/>
          <p14:tracePt t="63580" x="8469313" y="5791200"/>
          <p14:tracePt t="63583" x="8469313" y="5800725"/>
          <p14:tracePt t="63586" x="8459788" y="5808663"/>
          <p14:tracePt t="63590" x="8459788" y="5827713"/>
          <p14:tracePt t="63592" x="8451850" y="5845175"/>
          <p14:tracePt t="63594" x="8451850" y="5854700"/>
          <p14:tracePt t="63596" x="8451850" y="5864225"/>
          <p14:tracePt t="63603" x="8451850" y="5881688"/>
          <p14:tracePt t="63606" x="8451850" y="5891213"/>
          <p14:tracePt t="63610" x="8451850" y="5910263"/>
          <p14:tracePt t="63613" x="8451850" y="5918200"/>
          <p14:tracePt t="63619" x="8442325" y="5927725"/>
          <p14:tracePt t="63621" x="8442325" y="5937250"/>
          <p14:tracePt t="63624" x="8442325" y="5946775"/>
          <p14:tracePt t="63626" x="8442325" y="5954713"/>
          <p14:tracePt t="63629" x="8432800" y="5964238"/>
          <p14:tracePt t="63635" x="8432800" y="5973763"/>
          <p14:tracePt t="63638" x="8423275" y="5973763"/>
          <p14:tracePt t="63641" x="8423275" y="5983288"/>
          <p14:tracePt t="63646" x="8423275" y="5991225"/>
          <p14:tracePt t="63657" x="8423275" y="6000750"/>
          <p14:tracePt t="63668" x="8423275" y="6010275"/>
          <p14:tracePt t="63677" x="8423275" y="6018213"/>
          <p14:tracePt t="63686" x="8423275" y="6027738"/>
          <p14:tracePt t="63701" x="8423275" y="6037263"/>
          <p14:tracePt t="63710" x="8423275" y="6046788"/>
          <p14:tracePt t="63718" x="8423275" y="6054725"/>
          <p14:tracePt t="63721" x="8432800" y="6064250"/>
          <p14:tracePt t="63731" x="8432800" y="6073775"/>
          <p14:tracePt t="63740" x="8432800" y="6083300"/>
          <p14:tracePt t="63745" x="8432800" y="6091238"/>
          <p14:tracePt t="63751" x="8432800" y="6100763"/>
          <p14:tracePt t="63755" x="8432800" y="6110288"/>
          <p14:tracePt t="63764" x="8432800" y="6119813"/>
          <p14:tracePt t="63771" x="8442325" y="6119813"/>
          <p14:tracePt t="63774" x="8442325" y="6127750"/>
          <p14:tracePt t="63799" x="8442325" y="6137275"/>
          <p14:tracePt t="63852" x="8442325" y="6146800"/>
          <p14:tracePt t="63873" x="8442325" y="6156325"/>
          <p14:tracePt t="63892" x="8442325" y="6164263"/>
          <p14:tracePt t="63912" x="8442325" y="6173788"/>
          <p14:tracePt t="63915" x="8442325" y="6183313"/>
          <p14:tracePt t="63934" x="8442325" y="6192838"/>
          <p14:tracePt t="63941" x="8442325" y="6200775"/>
          <p14:tracePt t="63945" x="8442325" y="6210300"/>
          <p14:tracePt t="63947" x="8442325" y="6219825"/>
          <p14:tracePt t="63956" x="8442325" y="6229350"/>
          <p14:tracePt t="63960" x="8442325" y="6237288"/>
          <p14:tracePt t="63972" x="8442325" y="6246813"/>
          <p14:tracePt t="63976" x="8442325" y="6256338"/>
          <p14:tracePt t="63984" x="8442325" y="6265863"/>
          <p14:tracePt t="63990" x="8442325" y="6273800"/>
          <p14:tracePt t="63998" x="8442325" y="6283325"/>
          <p14:tracePt t="64004" x="8442325" y="6292850"/>
          <p14:tracePt t="64024" x="8442325" y="6302375"/>
          <p14:tracePt t="70460" x="8451850" y="6302375"/>
          <p14:tracePt t="70465" x="8459788" y="6302375"/>
          <p14:tracePt t="70469" x="8469313" y="6302375"/>
          <p14:tracePt t="70472" x="8478838" y="6302375"/>
          <p14:tracePt t="70476" x="8488363" y="6302375"/>
          <p14:tracePt t="70482" x="8496300" y="6302375"/>
          <p14:tracePt t="70493" x="8505825" y="6302375"/>
          <p14:tracePt t="70497" x="8515350" y="6302375"/>
          <p14:tracePt t="70505" x="8523288" y="6302375"/>
          <p14:tracePt t="70508" x="8532813" y="6302375"/>
          <p14:tracePt t="70516" x="8542338" y="6302375"/>
          <p14:tracePt t="70519" x="8551863" y="6302375"/>
          <p14:tracePt t="70526" x="8559800" y="6302375"/>
          <p14:tracePt t="70533" x="8569325" y="6302375"/>
          <p14:tracePt t="70536" x="8578850" y="6302375"/>
          <p14:tracePt t="70539" x="8588375" y="6302375"/>
          <p14:tracePt t="70542" x="8596313" y="6302375"/>
          <p14:tracePt t="70545" x="8605838" y="6302375"/>
          <p14:tracePt t="70551" x="8615363" y="6302375"/>
          <p14:tracePt t="70556" x="8624888" y="6302375"/>
          <p14:tracePt t="70560" x="8632825" y="6302375"/>
          <p14:tracePt t="70569" x="8642350" y="6302375"/>
          <p14:tracePt t="70572" x="8651875" y="6302375"/>
          <p14:tracePt t="70583" x="8661400" y="6302375"/>
          <p14:tracePt t="70594" x="8669338" y="6302375"/>
          <p14:tracePt t="70599" x="8678863" y="6302375"/>
          <p14:tracePt t="70615" x="8688388" y="6302375"/>
          <p14:tracePt t="70636" x="8697913" y="6302375"/>
          <p14:tracePt t="73709" x="8705850" y="6302375"/>
          <p14:tracePt t="73824" x="8705850" y="6292850"/>
          <p14:tracePt t="73828" x="8705850" y="6283325"/>
          <p14:tracePt t="73836" x="8705850" y="6273800"/>
          <p14:tracePt t="73841" x="8705850" y="6265863"/>
          <p14:tracePt t="73849" x="8705850" y="6256338"/>
          <p14:tracePt t="73857" x="8705850" y="6246813"/>
          <p14:tracePt t="73873" x="8705850" y="6237288"/>
          <p14:tracePt t="73882" x="8705850" y="6229350"/>
          <p14:tracePt t="73889" x="8715375" y="6229350"/>
          <p14:tracePt t="73891" x="8715375" y="6219825"/>
          <p14:tracePt t="73909" x="8715375" y="6200775"/>
          <p14:tracePt t="73913" x="8715375" y="6192838"/>
          <p14:tracePt t="73924" x="8715375" y="6183313"/>
          <p14:tracePt t="73928" x="8715375" y="6173788"/>
          <p14:tracePt t="73933" x="8715375" y="6164263"/>
          <p14:tracePt t="73935" x="8715375" y="6156325"/>
          <p14:tracePt t="73940" x="8715375" y="6146800"/>
          <p14:tracePt t="73942" x="8715375" y="6137275"/>
          <p14:tracePt t="73949" x="8724900" y="6119813"/>
          <p14:tracePt t="73952" x="8724900" y="6110288"/>
          <p14:tracePt t="73954" x="8724900" y="6100763"/>
          <p14:tracePt t="73956" x="8724900" y="6091238"/>
          <p14:tracePt t="73958" x="8724900" y="6083300"/>
          <p14:tracePt t="73965" x="8724900" y="6073775"/>
          <p14:tracePt t="73968" x="8724900" y="6064250"/>
          <p14:tracePt t="73971" x="8724900" y="6046788"/>
          <p14:tracePt t="73975" x="8724900" y="6037263"/>
          <p14:tracePt t="73980" x="8724900" y="6027738"/>
          <p14:tracePt t="73983" x="8724900" y="6018213"/>
          <p14:tracePt t="73985" x="8724900" y="6010275"/>
          <p14:tracePt t="73988" x="8724900" y="6000750"/>
          <p14:tracePt t="73989" x="8724900" y="5991225"/>
          <p14:tracePt t="73993" x="8724900" y="5983288"/>
          <p14:tracePt t="74000" x="8724900" y="5964238"/>
          <p14:tracePt t="74002" x="8724900" y="5954713"/>
          <p14:tracePt t="74006" x="8724900" y="5946775"/>
          <p14:tracePt t="74007" x="8724900" y="5937250"/>
          <p14:tracePt t="74011" x="8724900" y="5927725"/>
          <p14:tracePt t="74018" x="8734425" y="5918200"/>
          <p14:tracePt t="74020" x="8734425" y="5910263"/>
          <p14:tracePt t="74023" x="8734425" y="5900738"/>
          <p14:tracePt t="74028" x="8734425" y="5891213"/>
          <p14:tracePt t="74033" x="8734425" y="5873750"/>
          <p14:tracePt t="74043" x="8734425" y="5864225"/>
          <p14:tracePt t="74046" x="8734425" y="5854700"/>
          <p14:tracePt t="74050" x="8734425" y="5845175"/>
          <p14:tracePt t="74053" x="8724900" y="5827713"/>
          <p14:tracePt t="74057" x="8724900" y="5818188"/>
          <p14:tracePt t="74066" x="8715375" y="5808663"/>
          <p14:tracePt t="74069" x="8715375" y="5800725"/>
          <p14:tracePt t="74072" x="8715375" y="5791200"/>
          <p14:tracePt t="74076" x="8715375" y="5781675"/>
          <p14:tracePt t="74077" x="8715375" y="5772150"/>
          <p14:tracePt t="74082" x="8705850" y="5772150"/>
          <p14:tracePt t="74085" x="8705850" y="5764213"/>
          <p14:tracePt t="74087" x="8697913" y="5754688"/>
          <p14:tracePt t="74091" x="8697913" y="5745163"/>
          <p14:tracePt t="74093" x="8697913" y="5735638"/>
          <p14:tracePt t="74096" x="8688388" y="5735638"/>
          <p14:tracePt t="74101" x="8678863" y="5718175"/>
          <p14:tracePt t="74107" x="8678863" y="5708650"/>
          <p14:tracePt t="74108" x="8669338" y="5699125"/>
          <p14:tracePt t="74113" x="8669338" y="5691188"/>
          <p14:tracePt t="74117" x="8661400" y="5681663"/>
          <p14:tracePt t="74119" x="8661400" y="5672138"/>
          <p14:tracePt t="74121" x="8661400" y="5662613"/>
          <p14:tracePt t="74127" x="8661400" y="5654675"/>
          <p14:tracePt t="74130" x="8651875" y="5654675"/>
          <p14:tracePt t="74134" x="8651875" y="5645150"/>
          <p14:tracePt t="74137" x="8651875" y="5635625"/>
          <p14:tracePt t="74140" x="8651875" y="5626100"/>
          <p14:tracePt t="74143" x="8651875" y="5618163"/>
          <p14:tracePt t="74157" x="8651875" y="5608638"/>
          <p14:tracePt t="74162" x="8642350" y="5608638"/>
          <p14:tracePt t="74320" x="8642350" y="5618163"/>
          <p14:tracePt t="74323" x="8642350" y="5626100"/>
          <p14:tracePt t="74326" x="8642350" y="5635625"/>
          <p14:tracePt t="74329" x="8642350" y="5645150"/>
          <p14:tracePt t="74333" x="8642350" y="5654675"/>
          <p14:tracePt t="74340" x="8642350" y="5662613"/>
          <p14:tracePt t="74344" x="8642350" y="5672138"/>
          <p14:tracePt t="74350" x="8642350" y="5681663"/>
          <p14:tracePt t="74358" x="8642350" y="5691188"/>
          <p14:tracePt t="74367" x="8642350" y="5699125"/>
          <p14:tracePt t="74380" x="8642350" y="5708650"/>
          <p14:tracePt t="74404" x="8642350" y="5718175"/>
          <p14:tracePt t="75362" x="8642350" y="5708650"/>
          <p14:tracePt t="75366" x="8642350" y="5699125"/>
          <p14:tracePt t="75372" x="8642350" y="5691188"/>
          <p14:tracePt t="75376" x="8642350" y="5681663"/>
          <p14:tracePt t="75383" x="8632825" y="5662613"/>
          <p14:tracePt t="75385" x="8624888" y="5662613"/>
          <p14:tracePt t="75389" x="8624888" y="5654675"/>
          <p14:tracePt t="75393" x="8615363" y="5635625"/>
          <p14:tracePt t="75395" x="8615363" y="5626100"/>
          <p14:tracePt t="75397" x="8615363" y="5618163"/>
          <p14:tracePt t="75402" x="8605838" y="5599113"/>
          <p14:tracePt t="75405" x="8596313" y="5589588"/>
          <p14:tracePt t="75406" x="8588375" y="5572125"/>
          <p14:tracePt t="75409" x="8578850" y="5562600"/>
          <p14:tracePt t="75411" x="8569325" y="5545138"/>
          <p14:tracePt t="75414" x="8559800" y="5535613"/>
          <p14:tracePt t="75418" x="8551863" y="5526088"/>
          <p14:tracePt t="75420" x="8523288" y="5489575"/>
          <p14:tracePt t="75424" x="8505825" y="5472113"/>
          <p14:tracePt t="75426" x="8496300" y="5453063"/>
          <p14:tracePt t="75429" x="8478838" y="5426075"/>
          <p14:tracePt t="75431" x="8469313" y="5426075"/>
          <p14:tracePt t="75437" x="8442325" y="5389563"/>
          <p14:tracePt t="75441" x="8432800" y="5362575"/>
          <p14:tracePt t="75444" x="8423275" y="5362575"/>
          <p14:tracePt t="75446" x="8415338" y="5353050"/>
          <p14:tracePt t="75449" x="8405813" y="5335588"/>
          <p14:tracePt t="75451" x="8396288" y="5326063"/>
          <p14:tracePt t="75457" x="8386763" y="5307013"/>
          <p14:tracePt t="75460" x="8378825" y="5299075"/>
          <p14:tracePt t="75463" x="8378825" y="5289550"/>
          <p14:tracePt t="75465" x="8369300" y="5280025"/>
          <p14:tracePt t="75468" x="8359775" y="5270500"/>
          <p14:tracePt t="75473" x="8350250" y="5262563"/>
          <p14:tracePt t="75478" x="8342313" y="5262563"/>
          <p14:tracePt t="75482" x="8332788" y="5243513"/>
          <p14:tracePt t="75490" x="8332788" y="5233988"/>
          <p14:tracePt t="75494" x="8332788" y="5226050"/>
          <p14:tracePt t="75496" x="8323263" y="5226050"/>
          <p14:tracePt t="75501" x="8323263" y="5207000"/>
          <p14:tracePt t="75504" x="8313738" y="5207000"/>
          <p14:tracePt t="75507" x="8305800" y="5207000"/>
          <p14:tracePt t="75514" x="8296275" y="5189538"/>
          <p14:tracePt t="75518" x="8286750" y="5189538"/>
          <p14:tracePt t="75521" x="8286750" y="5180013"/>
          <p14:tracePt t="75523" x="8277225" y="5180013"/>
          <p14:tracePt t="75525" x="8277225" y="5170488"/>
          <p14:tracePt t="75536" x="8269288" y="5153025"/>
          <p14:tracePt t="75540" x="8259763" y="5153025"/>
          <p14:tracePt t="75544" x="8250238" y="5153025"/>
          <p14:tracePt t="75549" x="8240713" y="5153025"/>
          <p14:tracePt t="75553" x="8232775" y="5143500"/>
          <p14:tracePt t="75556" x="8232775" y="5133975"/>
          <p14:tracePt t="75562" x="8223250" y="5126038"/>
          <p14:tracePt t="75570" x="8213725" y="5126038"/>
          <p14:tracePt t="75579" x="8204200" y="5116513"/>
          <p14:tracePt t="75612" x="8196263" y="5106988"/>
          <p14:tracePt t="75620" x="8186738" y="5106988"/>
          <p14:tracePt t="75631" x="8177213" y="5097463"/>
          <p14:tracePt t="75637" x="8169275" y="5097463"/>
          <p14:tracePt t="75640" x="8159750" y="5097463"/>
          <p14:tracePt t="75645" x="8150225" y="5097463"/>
          <p14:tracePt t="75650" x="8140700" y="5097463"/>
          <p14:tracePt t="75653" x="8132763" y="5089525"/>
          <p14:tracePt t="75657" x="8123238" y="5080000"/>
          <p14:tracePt t="75694" x="8113713" y="5080000"/>
          <p14:tracePt t="75723" x="8113713" y="5070475"/>
          <p14:tracePt t="76572" x="8123238" y="5070475"/>
          <p14:tracePt t="76579" x="8132763" y="5070475"/>
          <p14:tracePt t="76585" x="8140700" y="5070475"/>
          <p14:tracePt t="76598" x="8150225" y="5070475"/>
          <p14:tracePt t="76604" x="8150225" y="5080000"/>
          <p14:tracePt t="76607" x="8159750" y="5080000"/>
          <p14:tracePt t="76707" x="8169275" y="5080000"/>
          <p14:tracePt t="76713" x="8169275" y="5089525"/>
          <p14:tracePt t="76719" x="8177213" y="5089525"/>
          <p14:tracePt t="76723" x="8186738" y="5089525"/>
          <p14:tracePt t="76726" x="8196263" y="5097463"/>
          <p14:tracePt t="76732" x="8204200" y="5106988"/>
          <p14:tracePt t="76736" x="8213725" y="5106988"/>
          <p14:tracePt t="76740" x="8223250" y="5116513"/>
          <p14:tracePt t="79413" x="8223250" y="5126038"/>
          <p14:tracePt t="79427" x="8223250" y="5133975"/>
          <p14:tracePt t="79431" x="8223250" y="5143500"/>
          <p14:tracePt t="79443" x="8223250" y="5153025"/>
          <p14:tracePt t="79450" x="8223250" y="5160963"/>
          <p14:tracePt t="79456" x="8223250" y="5170488"/>
          <p14:tracePt t="79468" x="8223250" y="5180013"/>
          <p14:tracePt t="79472" x="8223250" y="5189538"/>
          <p14:tracePt t="79485" x="8223250" y="5197475"/>
          <p14:tracePt t="79500" x="8223250" y="5207000"/>
          <p14:tracePt t="79505" x="8223250" y="5216525"/>
          <p14:tracePt t="79510" x="8223250" y="5226050"/>
          <p14:tracePt t="79515" x="8223250" y="5233988"/>
          <p14:tracePt t="79521" x="8213725" y="5243513"/>
          <p14:tracePt t="79527" x="8213725" y="5253038"/>
          <p14:tracePt t="79534" x="8213725" y="5262563"/>
          <p14:tracePt t="79540" x="8213725" y="5270500"/>
          <p14:tracePt t="79542" x="8213725" y="5280025"/>
          <p14:tracePt t="79548" x="8213725" y="5299075"/>
          <p14:tracePt t="79554" x="8213725" y="5307013"/>
          <p14:tracePt t="79558" x="8213725" y="5326063"/>
          <p14:tracePt t="79561" x="8213725" y="5335588"/>
          <p14:tracePt t="79567" x="8204200" y="5353050"/>
          <p14:tracePt t="79569" x="8204200" y="5362575"/>
          <p14:tracePt t="79571" x="8204200" y="5372100"/>
          <p14:tracePt t="79574" x="8204200" y="5380038"/>
          <p14:tracePt t="79575" x="8204200" y="5389563"/>
          <p14:tracePt t="79578" x="8204200" y="5399088"/>
          <p14:tracePt t="79584" x="8204200" y="5426075"/>
          <p14:tracePt t="79586" x="8204200" y="5445125"/>
          <p14:tracePt t="79589" x="8204200" y="5453063"/>
          <p14:tracePt t="79590" x="8204200" y="5462588"/>
          <p14:tracePt t="79593" x="8196263" y="5472113"/>
          <p14:tracePt t="79595" x="8196263" y="5489575"/>
          <p14:tracePt t="79599" x="8196263" y="5508625"/>
          <p14:tracePt t="79603" x="8196263" y="5535613"/>
          <p14:tracePt t="79605" x="8196263" y="5545138"/>
          <p14:tracePt t="79607" x="8196263" y="5554663"/>
          <p14:tracePt t="79609" x="8196263" y="5572125"/>
          <p14:tracePt t="79611" x="8196263" y="5589588"/>
          <p14:tracePt t="79614" x="8186738" y="5599113"/>
          <p14:tracePt t="79618" x="8186738" y="5626100"/>
          <p14:tracePt t="79621" x="8186738" y="5662613"/>
          <p14:tracePt t="79623" x="8186738" y="5672138"/>
          <p14:tracePt t="79626" x="8186738" y="5691188"/>
          <p14:tracePt t="79628" x="8186738" y="5708650"/>
          <p14:tracePt t="79630" x="8186738" y="5727700"/>
          <p14:tracePt t="79636" x="8177213" y="5754688"/>
          <p14:tracePt t="79638" x="8177213" y="5764213"/>
          <p14:tracePt t="79641" x="8177213" y="5791200"/>
          <p14:tracePt t="79644" x="8177213" y="5808663"/>
          <p14:tracePt t="79651" x="8177213" y="5837238"/>
          <p14:tracePt t="79653" x="8177213" y="5854700"/>
          <p14:tracePt t="79655" x="8177213" y="5864225"/>
          <p14:tracePt t="79659" x="8177213" y="5873750"/>
          <p14:tracePt t="79661" x="8177213" y="5891213"/>
          <p14:tracePt t="79667" x="8177213" y="5910263"/>
          <p14:tracePt t="79670" x="8177213" y="5927725"/>
          <p14:tracePt t="79671" x="8177213" y="5937250"/>
          <p14:tracePt t="79675" x="8177213" y="5954713"/>
          <p14:tracePt t="79677" x="8177213" y="5964238"/>
          <p14:tracePt t="79683" x="8177213" y="5973763"/>
          <p14:tracePt t="79686" x="8177213" y="5991225"/>
          <p14:tracePt t="79687" x="8177213" y="6000750"/>
          <p14:tracePt t="79691" x="8177213" y="6010275"/>
          <p14:tracePt t="79692" x="8177213" y="6018213"/>
          <p14:tracePt t="79696" x="8177213" y="6027738"/>
          <p14:tracePt t="79700" x="8177213" y="6046788"/>
          <p14:tracePt t="79703" x="8177213" y="6054725"/>
          <p14:tracePt t="79706" x="8177213" y="6064250"/>
          <p14:tracePt t="79709" x="8177213" y="6073775"/>
          <p14:tracePt t="79710" x="8177213" y="6083300"/>
          <p14:tracePt t="79715" x="8177213" y="6091238"/>
          <p14:tracePt t="79718" x="8177213" y="6110288"/>
          <p14:tracePt t="79720" x="8177213" y="6119813"/>
          <p14:tracePt t="79722" x="8177213" y="6127750"/>
          <p14:tracePt t="79725" x="8177213" y="6137275"/>
          <p14:tracePt t="79727" x="8177213" y="6146800"/>
          <p14:tracePt t="79730" x="8177213" y="6156325"/>
          <p14:tracePt t="79735" x="8177213" y="6183313"/>
          <p14:tracePt t="79737" x="8177213" y="6192838"/>
          <p14:tracePt t="79739" x="8177213" y="6210300"/>
          <p14:tracePt t="79741" x="8177213" y="6219825"/>
          <p14:tracePt t="79743" x="8177213" y="6229350"/>
          <p14:tracePt t="79746" x="8177213" y="6237288"/>
          <p14:tracePt t="79752" x="8177213" y="6273800"/>
          <p14:tracePt t="79756" x="8177213" y="6292850"/>
          <p14:tracePt t="79761" x="8177213" y="6302375"/>
          <p14:tracePt t="79765" x="8186738" y="6319838"/>
          <p14:tracePt t="79768" x="8186738" y="6338888"/>
          <p14:tracePt t="79770" x="8186738" y="6346825"/>
          <p14:tracePt t="79775" x="8186738" y="6356350"/>
          <p14:tracePt t="79777" x="8186738" y="6365875"/>
          <p14:tracePt t="79782" x="8186738" y="6383338"/>
          <p14:tracePt t="79785" x="8186738" y="6392863"/>
          <p14:tracePt t="79788" x="8196263" y="6392863"/>
          <p14:tracePt t="79790" x="8196263" y="6402388"/>
          <p14:tracePt t="79794" x="8196263" y="6411913"/>
          <p14:tracePt t="79796" x="8196263" y="6419850"/>
          <p14:tracePt t="79801" x="8196263" y="6438900"/>
          <p14:tracePt t="79803" x="8196263" y="6446838"/>
          <p14:tracePt t="79809" x="8196263" y="6456363"/>
          <p14:tracePt t="79812" x="8196263" y="6465888"/>
          <p14:tracePt t="79818" x="8196263" y="6483350"/>
          <p14:tracePt t="79823" x="8196263" y="6492875"/>
          <p14:tracePt t="79826" x="8196263" y="6502400"/>
          <p14:tracePt t="79836" x="8196263" y="6511925"/>
          <p14:tracePt t="79843" x="8196263" y="6519863"/>
          <p14:tracePt t="79852" x="8196263" y="6529388"/>
          <p14:tracePt t="79867" x="8196263" y="6538913"/>
          <p14:tracePt t="79958" x="8196263" y="6548438"/>
          <p14:tracePt t="79980" x="8196263" y="6556375"/>
          <p14:tracePt t="87276" x="8204200" y="6556375"/>
          <p14:tracePt t="87299" x="8213725" y="6556375"/>
          <p14:tracePt t="90467" x="8213725" y="6565900"/>
          <p14:tracePt t="90470" x="8213725" y="6575425"/>
          <p14:tracePt t="90473" x="8213725" y="6584950"/>
          <p14:tracePt t="90476" x="8213725" y="6592888"/>
          <p14:tracePt t="90480" x="8213725" y="6602413"/>
          <p14:tracePt t="90483" x="8213725" y="6611938"/>
          <p14:tracePt t="90490" x="8213725" y="6621463"/>
          <p14:tracePt t="90491" x="8213725" y="6629400"/>
          <p14:tracePt t="90494" x="8204200" y="6629400"/>
          <p14:tracePt t="90498" x="8204200" y="6638925"/>
          <p14:tracePt t="90500" x="8204200" y="6648450"/>
          <p14:tracePt t="90503" x="8204200" y="6657975"/>
          <p14:tracePt t="90504" x="8204200" y="6665913"/>
          <p14:tracePt t="90508" x="8196263" y="6665913"/>
          <p14:tracePt t="90514" x="8186738" y="6675438"/>
          <p14:tracePt t="90517" x="8186738" y="6694488"/>
          <p14:tracePt t="90519" x="8177213" y="6702425"/>
          <p14:tracePt t="90522" x="8177213" y="6711950"/>
          <p14:tracePt t="90531" x="8177213" y="6721475"/>
          <p14:tracePt t="90533" x="8177213" y="6731000"/>
          <p14:tracePt t="90535" x="8177213" y="6738938"/>
          <p14:tracePt t="90538" x="8169275" y="6738938"/>
          <p14:tracePt t="90539" x="8169275" y="6748463"/>
          <p14:tracePt t="90543" x="8169275" y="6757988"/>
          <p14:tracePt t="90547" x="8169275" y="6767513"/>
          <p14:tracePt t="90550" x="8159750" y="6767513"/>
          <p14:tracePt t="90554" x="8150225" y="6767513"/>
          <p14:tracePt t="90555" x="8150225" y="6775450"/>
          <p14:tracePt t="90559" x="8150225" y="6784975"/>
          <p14:tracePt t="90565" x="8140700" y="6804025"/>
          <p14:tracePt t="90568" x="8140700" y="6811963"/>
          <p14:tracePt t="90570" x="8132763" y="6811963"/>
          <p14:tracePt t="90571" x="8132763" y="6821488"/>
          <p14:tracePt t="90574" x="8123238" y="6821488"/>
          <p14:tracePt t="90577" x="8123238" y="68310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BFA77D-152E-4639-9061-AB277519C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Visualizing Nested Loop Join</a:t>
            </a:r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B06E0504-6570-4A01-A115-A720197E5D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24" y="1844824"/>
            <a:ext cx="7234276" cy="4069280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5ED09D8-1010-48CE-B91D-AF065E8D7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6B2252-D0FA-44FF-A78B-7E761B936BDC}" type="slidenum">
              <a:rPr lang="en-US" altLang="zh-TW" smtClean="0"/>
              <a:pPr>
                <a:defRPr/>
              </a:pPr>
              <a:t>5</a:t>
            </a:fld>
            <a:endParaRPr lang="en-US" altLang="zh-TW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705CE69-5979-4126-9A0B-288E15E6C112}"/>
              </a:ext>
            </a:extLst>
          </p:cNvPr>
          <p:cNvSpPr/>
          <p:nvPr/>
        </p:nvSpPr>
        <p:spPr>
          <a:xfrm>
            <a:off x="683568" y="6289575"/>
            <a:ext cx="770485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400" i="1" dirty="0"/>
              <a:t>https://bertwagner.com/posts/visualizing-nested-loops-joins-and-understanding-their-implications/</a:t>
            </a:r>
            <a:endParaRPr lang="zh-TW" alt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768073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29FA20-EB88-419C-9D6F-CFED013B2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Visualizing Merge Join</a:t>
            </a:r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F9FCAFF5-7F8B-43F9-AD5A-91671586E3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782644"/>
            <a:ext cx="7416824" cy="4171963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750ADF0-BC54-4004-BBA3-653EFE5A6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6B2252-D0FA-44FF-A78B-7E761B936BDC}" type="slidenum">
              <a:rPr lang="en-US" altLang="zh-TW" smtClean="0"/>
              <a:pPr>
                <a:defRPr/>
              </a:pPr>
              <a:t>6</a:t>
            </a:fld>
            <a:endParaRPr lang="en-US" altLang="zh-TW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FA1D40D-3AF6-458B-9228-C023F9FE0ADD}"/>
              </a:ext>
            </a:extLst>
          </p:cNvPr>
          <p:cNvSpPr/>
          <p:nvPr/>
        </p:nvSpPr>
        <p:spPr>
          <a:xfrm>
            <a:off x="683568" y="6289575"/>
            <a:ext cx="770485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400" i="1" dirty="0"/>
              <a:t>https://bertwagner.com/posts/visualizing-merge-join-internals-and-understanding-their-implications/</a:t>
            </a:r>
          </a:p>
        </p:txBody>
      </p:sp>
    </p:spTree>
    <p:extLst>
      <p:ext uri="{BB962C8B-B14F-4D97-AF65-F5344CB8AC3E}">
        <p14:creationId xmlns:p14="http://schemas.microsoft.com/office/powerpoint/2010/main" val="2919295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894470-176B-448E-A1D6-14E5ED0E1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Visualizing Hash </a:t>
            </a:r>
            <a:r>
              <a:rPr lang="en-US" altLang="zh-TW" dirty="0"/>
              <a:t>Join</a:t>
            </a:r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BA719E69-9CE3-43BE-8D5F-4EEC1F60E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110" y="1772816"/>
            <a:ext cx="7578314" cy="4262801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989B92-7AD7-4742-A8A3-B26AB8907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6B2252-D0FA-44FF-A78B-7E761B936BDC}" type="slidenum">
              <a:rPr lang="en-US" altLang="zh-TW" smtClean="0"/>
              <a:pPr>
                <a:defRPr/>
              </a:pPr>
              <a:t>7</a:t>
            </a:fld>
            <a:endParaRPr lang="en-US" altLang="zh-TW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ABF28F0-CB38-41C3-8006-CC30F548BE05}"/>
              </a:ext>
            </a:extLst>
          </p:cNvPr>
          <p:cNvSpPr/>
          <p:nvPr/>
        </p:nvSpPr>
        <p:spPr>
          <a:xfrm>
            <a:off x="683568" y="6289575"/>
            <a:ext cx="770485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400" i="1" dirty="0"/>
              <a:t>https://bertwagner.com/posts/hash-match-join-internals/</a:t>
            </a:r>
            <a:endParaRPr lang="zh-TW" alt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993659290"/>
      </p:ext>
    </p:extLst>
  </p:cSld>
  <p:clrMapOvr>
    <a:masterClrMapping/>
  </p:clrMapOvr>
</p:sld>
</file>

<file path=ppt/theme/theme1.xml><?xml version="1.0" encoding="utf-8"?>
<a:theme xmlns:a="http://schemas.openxmlformats.org/drawingml/2006/main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Verdana"/>
        <a:ea typeface="新細明體"/>
        <a:cs typeface=""/>
      </a:majorFont>
      <a:minorFont>
        <a:latin typeface="Verdana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919CD6884C386945934B4FC8285EA54B" ma:contentTypeVersion="0" ma:contentTypeDescription="建立新的文件。" ma:contentTypeScope="" ma:versionID="ce3fff96777a58f7b717b005dec5617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7d3088048c747e34bffec1c36a46cc8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B55A0E3-A223-422B-A79C-52E544AEB25A}"/>
</file>

<file path=customXml/itemProps2.xml><?xml version="1.0" encoding="utf-8"?>
<ds:datastoreItem xmlns:ds="http://schemas.openxmlformats.org/officeDocument/2006/customXml" ds:itemID="{AF84A9B3-A6EE-4B71-B706-6F846AAC4C95}"/>
</file>

<file path=customXml/itemProps3.xml><?xml version="1.0" encoding="utf-8"?>
<ds:datastoreItem xmlns:ds="http://schemas.openxmlformats.org/officeDocument/2006/customXml" ds:itemID="{8FED1857-FB00-43BB-9BC8-2EA2D2E5BD05}"/>
</file>

<file path=docProps/app.xml><?xml version="1.0" encoding="utf-8"?>
<Properties xmlns="http://schemas.openxmlformats.org/officeDocument/2006/extended-properties" xmlns:vt="http://schemas.openxmlformats.org/officeDocument/2006/docPropsVTypes">
  <Template>TS010286746</Template>
  <TotalTime>5780</TotalTime>
  <Words>254</Words>
  <Application>Microsoft Office PowerPoint</Application>
  <PresentationFormat>如螢幕大小 (4:3)</PresentationFormat>
  <Paragraphs>22</Paragraphs>
  <Slides>7</Slides>
  <Notes>1</Notes>
  <HiddenSlides>0</HiddenSlides>
  <MMClips>3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6" baseType="lpstr">
      <vt:lpstr>MS PGothic</vt:lpstr>
      <vt:lpstr>新細明體</vt:lpstr>
      <vt:lpstr>標楷體</vt:lpstr>
      <vt:lpstr>Arial</vt:lpstr>
      <vt:lpstr>Symbol</vt:lpstr>
      <vt:lpstr>Times New Roman</vt:lpstr>
      <vt:lpstr>Verdana</vt:lpstr>
      <vt:lpstr>Wingdings</vt:lpstr>
      <vt:lpstr>Profile</vt:lpstr>
      <vt:lpstr>Chapter 15. Query Processing</vt:lpstr>
      <vt:lpstr>Linear Search</vt:lpstr>
      <vt:lpstr>Index Scan</vt:lpstr>
      <vt:lpstr>PowerPoint 簡報</vt:lpstr>
      <vt:lpstr>Visualizing Nested Loop Join</vt:lpstr>
      <vt:lpstr>Visualizing Merge Join</vt:lpstr>
      <vt:lpstr>Visualizing Hash Join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</dc:title>
  <dc:subject>Database Systems</dc:subject>
  <dc:creator>Thomas Connolly &amp; Carolyn Begg</dc:creator>
  <dc:description>Transparencies for Chapter 1 of textbook_x000d_
Database Systems: A Practical Approach to Design, Implementation, and Management</dc:description>
  <cp:lastModifiedBy>user</cp:lastModifiedBy>
  <cp:revision>147</cp:revision>
  <cp:lastPrinted>1997-01-27T16:12:02Z</cp:lastPrinted>
  <dcterms:created xsi:type="dcterms:W3CDTF">1996-12-09T10:09:10Z</dcterms:created>
  <dcterms:modified xsi:type="dcterms:W3CDTF">2021-05-19T18:23:13Z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0x010100919CD6884C386945934B4FC8285EA54B</vt:lpwstr>
  </property>
</Properties>
</file>

<file path=docProps/thumbnail.jpeg>
</file>